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77" r:id="rId2"/>
    <p:sldId id="256" r:id="rId3"/>
    <p:sldId id="3205" r:id="rId4"/>
    <p:sldId id="3355" r:id="rId5"/>
    <p:sldId id="257" r:id="rId6"/>
    <p:sldId id="258" r:id="rId7"/>
    <p:sldId id="259" r:id="rId8"/>
    <p:sldId id="269" r:id="rId9"/>
    <p:sldId id="260" r:id="rId10"/>
    <p:sldId id="270" r:id="rId11"/>
    <p:sldId id="271" r:id="rId12"/>
    <p:sldId id="261" r:id="rId13"/>
    <p:sldId id="272" r:id="rId14"/>
    <p:sldId id="275" r:id="rId15"/>
    <p:sldId id="262" r:id="rId16"/>
    <p:sldId id="276" r:id="rId17"/>
    <p:sldId id="263" r:id="rId18"/>
    <p:sldId id="264" r:id="rId19"/>
    <p:sldId id="265" r:id="rId20"/>
    <p:sldId id="266" r:id="rId21"/>
    <p:sldId id="267" r:id="rId22"/>
    <p:sldId id="268" r:id="rId23"/>
    <p:sldId id="278" r:id="rId24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C152A9-FEDA-4DBE-8D9F-40ABA2A5E10F}" v="7" dt="2026-06-25T08:20:59.942"/>
    <p1510:client id="{EE392459-7BBB-4E32-BD53-D7C97F1E088D}" v="2" dt="2026-06-24T10:04:21.6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9" d="100"/>
          <a:sy n="89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1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coef</c:v>
                </c:pt>
              </c:strCache>
            </c:strRef>
          </c:tx>
          <c:spPr>
            <a:solidFill>
              <a:srgbClr val="A6CE39"/>
            </a:solidFill>
            <a:effectLst/>
          </c:spPr>
          <c:invertIfNegative val="0"/>
          <c:dLbls>
            <c:numFmt formatCode="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u="none" strike="noStrike">
                    <a:solidFill>
                      <a:srgbClr val="16201B"/>
                    </a:solidFill>
                    <a:latin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Cohort 1 (Nov 24)</c:v>
                </c:pt>
                <c:pt idx="1">
                  <c:v>Cohort 2 (Jul 25)</c:v>
                </c:pt>
                <c:pt idx="2">
                  <c:v>Cohort 3 (Nov 25)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0.36</c:v>
                </c:pt>
                <c:pt idx="1">
                  <c:v>0.23</c:v>
                </c:pt>
                <c:pt idx="2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D3-4336-9366-BBD37332D44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16201B"/>
                </a:solidFill>
                <a:latin typeface="Calibri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0.6"/>
          <c:min val="-0.1"/>
        </c:scaling>
        <c:delete val="1"/>
        <c:axPos val="l"/>
        <c:numFmt formatCode="General" sourceLinked="0"/>
        <c:majorTickMark val="out"/>
        <c:minorTickMark val="none"/>
        <c:tickLblPos val="nextTo"/>
        <c:crossAx val="209473455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4B1FB0-2EC0-4332-9AA7-96528C09D795}" type="doc">
      <dgm:prSet loTypeId="urn:microsoft.com/office/officeart/2005/8/layout/hProcess1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58A7456F-0C24-4CA3-BCF2-650CFBF85485}">
      <dgm:prSet phldrT="[Text]" phldr="0"/>
      <dgm:spPr/>
      <dgm:t>
        <a:bodyPr/>
        <a:lstStyle/>
        <a:p>
          <a:r>
            <a:rPr lang="en-GB"/>
            <a:t>February 2024 Maths AI Tutor introduced to GCSE Maths Online students</a:t>
          </a:r>
        </a:p>
      </dgm:t>
    </dgm:pt>
    <dgm:pt modelId="{1BC4816E-1FD2-4D4F-BCEA-098BA1B404C7}" type="parTrans" cxnId="{43EF2B14-D40A-4FAF-940A-5CF92E38096F}">
      <dgm:prSet/>
      <dgm:spPr/>
      <dgm:t>
        <a:bodyPr/>
        <a:lstStyle/>
        <a:p>
          <a:endParaRPr lang="en-GB"/>
        </a:p>
      </dgm:t>
    </dgm:pt>
    <dgm:pt modelId="{428D0EF9-3AD3-4909-B884-79FB6C0527CA}" type="sibTrans" cxnId="{43EF2B14-D40A-4FAF-940A-5CF92E38096F}">
      <dgm:prSet/>
      <dgm:spPr/>
      <dgm:t>
        <a:bodyPr/>
        <a:lstStyle/>
        <a:p>
          <a:endParaRPr lang="en-GB"/>
        </a:p>
      </dgm:t>
    </dgm:pt>
    <dgm:pt modelId="{5D163E39-60B5-4C08-AD4F-A73C357CB2CB}">
      <dgm:prSet phldrT="[Text]" phldr="0"/>
      <dgm:spPr/>
      <dgm:t>
        <a:bodyPr/>
        <a:lstStyle/>
        <a:p>
          <a:r>
            <a:rPr lang="en-GB"/>
            <a:t>March 2024 English AI Tutor introduced to GCSE English Online students</a:t>
          </a:r>
        </a:p>
      </dgm:t>
    </dgm:pt>
    <dgm:pt modelId="{B41B4DB1-84BD-4298-A6F6-F93E025A91E5}" type="parTrans" cxnId="{7856403B-2FE6-4754-8F39-704812F4D5FA}">
      <dgm:prSet/>
      <dgm:spPr/>
      <dgm:t>
        <a:bodyPr/>
        <a:lstStyle/>
        <a:p>
          <a:endParaRPr lang="en-GB"/>
        </a:p>
      </dgm:t>
    </dgm:pt>
    <dgm:pt modelId="{D5F89465-C0D9-4B55-9A6E-74FA3D116EB6}" type="sibTrans" cxnId="{7856403B-2FE6-4754-8F39-704812F4D5FA}">
      <dgm:prSet/>
      <dgm:spPr/>
      <dgm:t>
        <a:bodyPr/>
        <a:lstStyle/>
        <a:p>
          <a:endParaRPr lang="en-GB"/>
        </a:p>
      </dgm:t>
    </dgm:pt>
    <dgm:pt modelId="{C9622A25-4BC2-423B-AE11-22B7BA553F71}">
      <dgm:prSet phldrT="[Text]" phldr="0"/>
      <dgm:spPr/>
      <dgm:t>
        <a:bodyPr/>
        <a:lstStyle/>
        <a:p>
          <a:r>
            <a:rPr lang="en-GB"/>
            <a:t>September 2024 AI Maths and English Tutor launched in all GCSE Courses</a:t>
          </a:r>
        </a:p>
      </dgm:t>
    </dgm:pt>
    <dgm:pt modelId="{BDFD37B6-63D0-411A-8635-67F83A2751F6}" type="parTrans" cxnId="{417DF863-8C89-4BAB-9132-19B86859308D}">
      <dgm:prSet/>
      <dgm:spPr/>
      <dgm:t>
        <a:bodyPr/>
        <a:lstStyle/>
        <a:p>
          <a:endParaRPr lang="en-GB"/>
        </a:p>
      </dgm:t>
    </dgm:pt>
    <dgm:pt modelId="{DDDB839B-9484-42D8-BBD3-B24C6ECD7C83}" type="sibTrans" cxnId="{417DF863-8C89-4BAB-9132-19B86859308D}">
      <dgm:prSet/>
      <dgm:spPr/>
      <dgm:t>
        <a:bodyPr/>
        <a:lstStyle/>
        <a:p>
          <a:endParaRPr lang="en-GB"/>
        </a:p>
      </dgm:t>
    </dgm:pt>
    <dgm:pt modelId="{1287F54B-5910-4900-826E-B536F299D63B}">
      <dgm:prSet phldrT="[Text]" phldr="0"/>
      <dgm:spPr/>
      <dgm:t>
        <a:bodyPr/>
        <a:lstStyle/>
        <a:p>
          <a:r>
            <a:rPr lang="en-GB"/>
            <a:t>Sept 2025 AI Tutor Assignment LTI launches</a:t>
          </a:r>
        </a:p>
      </dgm:t>
    </dgm:pt>
    <dgm:pt modelId="{D3206A4A-D4B2-482A-B21B-42E65EDB97AF}" type="parTrans" cxnId="{7145DA2D-648E-427C-B902-B9AC10085459}">
      <dgm:prSet/>
      <dgm:spPr/>
      <dgm:t>
        <a:bodyPr/>
        <a:lstStyle/>
        <a:p>
          <a:endParaRPr lang="en-GB"/>
        </a:p>
      </dgm:t>
    </dgm:pt>
    <dgm:pt modelId="{8950AAC5-225E-4EC0-8F3E-BC29F1A6E19B}" type="sibTrans" cxnId="{7145DA2D-648E-427C-B902-B9AC10085459}">
      <dgm:prSet/>
      <dgm:spPr/>
      <dgm:t>
        <a:bodyPr/>
        <a:lstStyle/>
        <a:p>
          <a:endParaRPr lang="en-GB"/>
        </a:p>
      </dgm:t>
    </dgm:pt>
    <dgm:pt modelId="{FC58FB47-A08B-41F4-8960-5366EFD2CE29}">
      <dgm:prSet phldrT="[Text]" phldr="0"/>
      <dgm:spPr/>
      <dgm:t>
        <a:bodyPr/>
        <a:lstStyle/>
        <a:p>
          <a:r>
            <a:rPr lang="en-GB"/>
            <a:t>2024 ALIA launched for staff to support with administrative tasks</a:t>
          </a:r>
        </a:p>
      </dgm:t>
    </dgm:pt>
    <dgm:pt modelId="{6C9E76F2-BE65-49CF-A12E-A175ABF48560}" type="parTrans" cxnId="{CA5ABF30-BC89-41CE-A335-30AEA0E9D22B}">
      <dgm:prSet/>
      <dgm:spPr/>
      <dgm:t>
        <a:bodyPr/>
        <a:lstStyle/>
        <a:p>
          <a:endParaRPr lang="en-GB"/>
        </a:p>
      </dgm:t>
    </dgm:pt>
    <dgm:pt modelId="{FDE2B336-61E2-4982-803F-08BE1AC75FD0}" type="sibTrans" cxnId="{CA5ABF30-BC89-41CE-A335-30AEA0E9D22B}">
      <dgm:prSet/>
      <dgm:spPr/>
      <dgm:t>
        <a:bodyPr/>
        <a:lstStyle/>
        <a:p>
          <a:endParaRPr lang="en-GB"/>
        </a:p>
      </dgm:t>
    </dgm:pt>
    <dgm:pt modelId="{B0A13894-7D4C-462E-A410-C7D687516B96}">
      <dgm:prSet phldrT="[Text]" phldr="0"/>
      <dgm:spPr/>
      <dgm:t>
        <a:bodyPr/>
        <a:lstStyle/>
        <a:p>
          <a:r>
            <a:rPr lang="en-GB"/>
            <a:t>Jan 2026 EHCP Assistant launched to support accessibility and inclusion</a:t>
          </a:r>
        </a:p>
      </dgm:t>
    </dgm:pt>
    <dgm:pt modelId="{AA69CC50-F0B0-4852-AE5C-40431E72D739}" type="parTrans" cxnId="{BAC4AAC9-20B4-4A5F-97F8-BDBA71F4A4D4}">
      <dgm:prSet/>
      <dgm:spPr/>
      <dgm:t>
        <a:bodyPr/>
        <a:lstStyle/>
        <a:p>
          <a:endParaRPr lang="en-GB"/>
        </a:p>
      </dgm:t>
    </dgm:pt>
    <dgm:pt modelId="{23D668D9-A3AB-4182-8F06-611775DE47C8}" type="sibTrans" cxnId="{BAC4AAC9-20B4-4A5F-97F8-BDBA71F4A4D4}">
      <dgm:prSet/>
      <dgm:spPr/>
      <dgm:t>
        <a:bodyPr/>
        <a:lstStyle/>
        <a:p>
          <a:endParaRPr lang="en-GB"/>
        </a:p>
      </dgm:t>
    </dgm:pt>
    <dgm:pt modelId="{30BF9AEB-B8F8-474B-88A0-1A71FB0CD1EB}">
      <dgm:prSet phldrT="[Text]" phldr="0"/>
      <dgm:spPr/>
      <dgm:t>
        <a:bodyPr/>
        <a:lstStyle/>
        <a:p>
          <a:r>
            <a:rPr lang="en-GB"/>
            <a:t>April 2026 Online Conference Coach enters pilot</a:t>
          </a:r>
        </a:p>
      </dgm:t>
    </dgm:pt>
    <dgm:pt modelId="{721C4656-43A3-4B4E-9F5D-AC3C0943164F}" type="parTrans" cxnId="{82AE661D-9994-411B-8128-EAC94EB9CE27}">
      <dgm:prSet/>
      <dgm:spPr/>
      <dgm:t>
        <a:bodyPr/>
        <a:lstStyle/>
        <a:p>
          <a:endParaRPr lang="en-GB"/>
        </a:p>
      </dgm:t>
    </dgm:pt>
    <dgm:pt modelId="{9C5E68AC-7B2B-46BC-8F70-E4E766A1E896}" type="sibTrans" cxnId="{82AE661D-9994-411B-8128-EAC94EB9CE27}">
      <dgm:prSet/>
      <dgm:spPr/>
      <dgm:t>
        <a:bodyPr/>
        <a:lstStyle/>
        <a:p>
          <a:endParaRPr lang="en-GB"/>
        </a:p>
      </dgm:t>
    </dgm:pt>
    <dgm:pt modelId="{2480A077-834E-428E-A1FA-D65298AE25B6}">
      <dgm:prSet phldrT="[Text]" phldr="0"/>
      <dgm:spPr/>
      <dgm:t>
        <a:bodyPr/>
        <a:lstStyle/>
        <a:p>
          <a:r>
            <a:rPr lang="en-GB" b="1"/>
            <a:t>March 2026 AI Tutor wins AOC Jisc Beacon Award</a:t>
          </a:r>
        </a:p>
      </dgm:t>
    </dgm:pt>
    <dgm:pt modelId="{A3343A54-521C-433F-A0AD-25352530E5B0}" type="parTrans" cxnId="{FC58107F-F001-4491-BFE7-AD79E490CF2D}">
      <dgm:prSet/>
      <dgm:spPr/>
      <dgm:t>
        <a:bodyPr/>
        <a:lstStyle/>
        <a:p>
          <a:endParaRPr lang="en-GB"/>
        </a:p>
      </dgm:t>
    </dgm:pt>
    <dgm:pt modelId="{A6E352E3-CEDB-45C7-8FDD-1D3308702396}" type="sibTrans" cxnId="{FC58107F-F001-4491-BFE7-AD79E490CF2D}">
      <dgm:prSet/>
      <dgm:spPr/>
      <dgm:t>
        <a:bodyPr/>
        <a:lstStyle/>
        <a:p>
          <a:endParaRPr lang="en-GB"/>
        </a:p>
      </dgm:t>
    </dgm:pt>
    <dgm:pt modelId="{F5DA9B5B-26D6-4727-9580-C5B91EFAF74F}">
      <dgm:prSet phldrT="[Text]" phldr="0"/>
      <dgm:spPr/>
      <dgm:t>
        <a:bodyPr/>
        <a:lstStyle/>
        <a:p>
          <a:r>
            <a:rPr lang="en-GB"/>
            <a:t>October 2024 Staff AI feedback assistant launched</a:t>
          </a:r>
        </a:p>
      </dgm:t>
    </dgm:pt>
    <dgm:pt modelId="{E1E21442-C95E-4C1E-A220-88A6B9FBB7B7}" type="parTrans" cxnId="{4A7C02E7-3BAB-4EB1-BD51-C03194939290}">
      <dgm:prSet/>
      <dgm:spPr/>
      <dgm:t>
        <a:bodyPr/>
        <a:lstStyle/>
        <a:p>
          <a:endParaRPr lang="en-GB"/>
        </a:p>
      </dgm:t>
    </dgm:pt>
    <dgm:pt modelId="{DD799729-7D3F-42BF-B730-AAF04D830615}" type="sibTrans" cxnId="{4A7C02E7-3BAB-4EB1-BD51-C03194939290}">
      <dgm:prSet/>
      <dgm:spPr/>
      <dgm:t>
        <a:bodyPr/>
        <a:lstStyle/>
        <a:p>
          <a:endParaRPr lang="en-GB"/>
        </a:p>
      </dgm:t>
    </dgm:pt>
    <dgm:pt modelId="{76B8DF1E-FF82-4EB2-8D1A-2153C88943D3}">
      <dgm:prSet phldrT="[Text]" phldr="0"/>
      <dgm:spPr/>
      <dgm:t>
        <a:bodyPr/>
        <a:lstStyle/>
        <a:p>
          <a:r>
            <a:rPr lang="en-GB" b="1"/>
            <a:t>Feb 2025 Activate AI wins LPI’s “Best Use of AI in Learning”</a:t>
          </a:r>
        </a:p>
      </dgm:t>
    </dgm:pt>
    <dgm:pt modelId="{16D5F4A9-D4A7-4783-89FC-168E02A9AEE8}" type="parTrans" cxnId="{C50D5E30-0BF0-4184-B96F-309E58808718}">
      <dgm:prSet/>
      <dgm:spPr/>
      <dgm:t>
        <a:bodyPr/>
        <a:lstStyle/>
        <a:p>
          <a:endParaRPr lang="en-GB"/>
        </a:p>
      </dgm:t>
    </dgm:pt>
    <dgm:pt modelId="{DD6CD786-26DC-4948-908F-E91107A335CD}" type="sibTrans" cxnId="{C50D5E30-0BF0-4184-B96F-309E58808718}">
      <dgm:prSet/>
      <dgm:spPr/>
      <dgm:t>
        <a:bodyPr/>
        <a:lstStyle/>
        <a:p>
          <a:endParaRPr lang="en-GB"/>
        </a:p>
      </dgm:t>
    </dgm:pt>
    <dgm:pt modelId="{348FCBFC-F1C5-4D1E-AA6A-EF18F8AEE349}" type="pres">
      <dgm:prSet presAssocID="{E64B1FB0-2EC0-4332-9AA7-96528C09D795}" presName="Name0" presStyleCnt="0">
        <dgm:presLayoutVars>
          <dgm:dir/>
          <dgm:resizeHandles val="exact"/>
        </dgm:presLayoutVars>
      </dgm:prSet>
      <dgm:spPr/>
    </dgm:pt>
    <dgm:pt modelId="{BCC46FE5-A278-4252-A980-8F8A4130140E}" type="pres">
      <dgm:prSet presAssocID="{E64B1FB0-2EC0-4332-9AA7-96528C09D795}" presName="arrow" presStyleLbl="bgShp" presStyleIdx="0" presStyleCnt="1"/>
      <dgm:spPr/>
    </dgm:pt>
    <dgm:pt modelId="{B061D951-1215-4A6A-8847-680785F3DCA7}" type="pres">
      <dgm:prSet presAssocID="{E64B1FB0-2EC0-4332-9AA7-96528C09D795}" presName="points" presStyleCnt="0"/>
      <dgm:spPr/>
    </dgm:pt>
    <dgm:pt modelId="{6CA316C0-AF3F-4741-8A77-666AE7976446}" type="pres">
      <dgm:prSet presAssocID="{58A7456F-0C24-4CA3-BCF2-650CFBF85485}" presName="compositeA" presStyleCnt="0"/>
      <dgm:spPr/>
    </dgm:pt>
    <dgm:pt modelId="{B33D30C2-96EE-41F6-805D-646B842CA9BA}" type="pres">
      <dgm:prSet presAssocID="{58A7456F-0C24-4CA3-BCF2-650CFBF85485}" presName="textA" presStyleLbl="revTx" presStyleIdx="0" presStyleCnt="10">
        <dgm:presLayoutVars>
          <dgm:bulletEnabled val="1"/>
        </dgm:presLayoutVars>
      </dgm:prSet>
      <dgm:spPr/>
    </dgm:pt>
    <dgm:pt modelId="{388D821B-8FA4-4A17-ABFE-03CA9D44AC99}" type="pres">
      <dgm:prSet presAssocID="{58A7456F-0C24-4CA3-BCF2-650CFBF85485}" presName="circleA" presStyleLbl="node1" presStyleIdx="0" presStyleCnt="10"/>
      <dgm:spPr/>
    </dgm:pt>
    <dgm:pt modelId="{2B5F9A9C-694A-422C-9FBA-C17F818B706F}" type="pres">
      <dgm:prSet presAssocID="{58A7456F-0C24-4CA3-BCF2-650CFBF85485}" presName="spaceA" presStyleCnt="0"/>
      <dgm:spPr/>
    </dgm:pt>
    <dgm:pt modelId="{66EB7A31-1790-4309-B642-EB76E249AD53}" type="pres">
      <dgm:prSet presAssocID="{428D0EF9-3AD3-4909-B884-79FB6C0527CA}" presName="space" presStyleCnt="0"/>
      <dgm:spPr/>
    </dgm:pt>
    <dgm:pt modelId="{3EE45C21-1B87-46B7-91AB-D26C5CD208C2}" type="pres">
      <dgm:prSet presAssocID="{5D163E39-60B5-4C08-AD4F-A73C357CB2CB}" presName="compositeB" presStyleCnt="0"/>
      <dgm:spPr/>
    </dgm:pt>
    <dgm:pt modelId="{3E86916D-7970-44CE-B0D0-3FB51864513B}" type="pres">
      <dgm:prSet presAssocID="{5D163E39-60B5-4C08-AD4F-A73C357CB2CB}" presName="textB" presStyleLbl="revTx" presStyleIdx="1" presStyleCnt="10">
        <dgm:presLayoutVars>
          <dgm:bulletEnabled val="1"/>
        </dgm:presLayoutVars>
      </dgm:prSet>
      <dgm:spPr/>
    </dgm:pt>
    <dgm:pt modelId="{5139827D-CC0E-415C-8EDB-1617F63AB7DF}" type="pres">
      <dgm:prSet presAssocID="{5D163E39-60B5-4C08-AD4F-A73C357CB2CB}" presName="circleB" presStyleLbl="node1" presStyleIdx="1" presStyleCnt="10"/>
      <dgm:spPr/>
    </dgm:pt>
    <dgm:pt modelId="{EC7CE33C-BCAC-4223-8302-13554BB8EA6E}" type="pres">
      <dgm:prSet presAssocID="{5D163E39-60B5-4C08-AD4F-A73C357CB2CB}" presName="spaceB" presStyleCnt="0"/>
      <dgm:spPr/>
    </dgm:pt>
    <dgm:pt modelId="{2E692B9A-C9C1-4C07-8B12-B9C2BE4DE42A}" type="pres">
      <dgm:prSet presAssocID="{D5F89465-C0D9-4B55-9A6E-74FA3D116EB6}" presName="space" presStyleCnt="0"/>
      <dgm:spPr/>
    </dgm:pt>
    <dgm:pt modelId="{0882939B-D8F8-4ACD-B8BB-8466916AC18E}" type="pres">
      <dgm:prSet presAssocID="{C9622A25-4BC2-423B-AE11-22B7BA553F71}" presName="compositeA" presStyleCnt="0"/>
      <dgm:spPr/>
    </dgm:pt>
    <dgm:pt modelId="{F11046C5-0472-4406-B610-DFF0C7231E82}" type="pres">
      <dgm:prSet presAssocID="{C9622A25-4BC2-423B-AE11-22B7BA553F71}" presName="textA" presStyleLbl="revTx" presStyleIdx="2" presStyleCnt="10">
        <dgm:presLayoutVars>
          <dgm:bulletEnabled val="1"/>
        </dgm:presLayoutVars>
      </dgm:prSet>
      <dgm:spPr/>
    </dgm:pt>
    <dgm:pt modelId="{1784C0DB-2EE4-4874-9096-5FD398CC1766}" type="pres">
      <dgm:prSet presAssocID="{C9622A25-4BC2-423B-AE11-22B7BA553F71}" presName="circleA" presStyleLbl="node1" presStyleIdx="2" presStyleCnt="10"/>
      <dgm:spPr/>
    </dgm:pt>
    <dgm:pt modelId="{6E91B35D-E2E1-44FE-9F4C-0E7DD5C188E1}" type="pres">
      <dgm:prSet presAssocID="{C9622A25-4BC2-423B-AE11-22B7BA553F71}" presName="spaceA" presStyleCnt="0"/>
      <dgm:spPr/>
    </dgm:pt>
    <dgm:pt modelId="{C76A4662-4C03-40AB-8C4E-AA86CBD8DBBB}" type="pres">
      <dgm:prSet presAssocID="{DDDB839B-9484-42D8-BBD3-B24C6ECD7C83}" presName="space" presStyleCnt="0"/>
      <dgm:spPr/>
    </dgm:pt>
    <dgm:pt modelId="{C8B72112-A4A5-4CFC-9AAB-2CD9B5065400}" type="pres">
      <dgm:prSet presAssocID="{FC58FB47-A08B-41F4-8960-5366EFD2CE29}" presName="compositeB" presStyleCnt="0"/>
      <dgm:spPr/>
    </dgm:pt>
    <dgm:pt modelId="{4492E996-01F3-458F-815B-FE863255C1E7}" type="pres">
      <dgm:prSet presAssocID="{FC58FB47-A08B-41F4-8960-5366EFD2CE29}" presName="textB" presStyleLbl="revTx" presStyleIdx="3" presStyleCnt="10">
        <dgm:presLayoutVars>
          <dgm:bulletEnabled val="1"/>
        </dgm:presLayoutVars>
      </dgm:prSet>
      <dgm:spPr/>
    </dgm:pt>
    <dgm:pt modelId="{62A26022-1EFA-4159-BE22-8434FDBC759E}" type="pres">
      <dgm:prSet presAssocID="{FC58FB47-A08B-41F4-8960-5366EFD2CE29}" presName="circleB" presStyleLbl="node1" presStyleIdx="3" presStyleCnt="10"/>
      <dgm:spPr/>
    </dgm:pt>
    <dgm:pt modelId="{FB29CC71-C4E2-4085-A913-2CA3C6FF6F67}" type="pres">
      <dgm:prSet presAssocID="{FC58FB47-A08B-41F4-8960-5366EFD2CE29}" presName="spaceB" presStyleCnt="0"/>
      <dgm:spPr/>
    </dgm:pt>
    <dgm:pt modelId="{60B58B21-A52F-4B0B-B083-B587DC15C85E}" type="pres">
      <dgm:prSet presAssocID="{FDE2B336-61E2-4982-803F-08BE1AC75FD0}" presName="space" presStyleCnt="0"/>
      <dgm:spPr/>
    </dgm:pt>
    <dgm:pt modelId="{2BCB52A4-C7CA-49BA-8FE2-DB1D1B768814}" type="pres">
      <dgm:prSet presAssocID="{F5DA9B5B-26D6-4727-9580-C5B91EFAF74F}" presName="compositeA" presStyleCnt="0"/>
      <dgm:spPr/>
    </dgm:pt>
    <dgm:pt modelId="{08B65B21-82E6-4309-9990-03809359893C}" type="pres">
      <dgm:prSet presAssocID="{F5DA9B5B-26D6-4727-9580-C5B91EFAF74F}" presName="textA" presStyleLbl="revTx" presStyleIdx="4" presStyleCnt="10">
        <dgm:presLayoutVars>
          <dgm:bulletEnabled val="1"/>
        </dgm:presLayoutVars>
      </dgm:prSet>
      <dgm:spPr/>
    </dgm:pt>
    <dgm:pt modelId="{A334A006-B1E1-418B-836F-8BE7226F7F55}" type="pres">
      <dgm:prSet presAssocID="{F5DA9B5B-26D6-4727-9580-C5B91EFAF74F}" presName="circleA" presStyleLbl="node1" presStyleIdx="4" presStyleCnt="10"/>
      <dgm:spPr/>
    </dgm:pt>
    <dgm:pt modelId="{79A7DE81-DEFC-4002-BE21-2C22740324CC}" type="pres">
      <dgm:prSet presAssocID="{F5DA9B5B-26D6-4727-9580-C5B91EFAF74F}" presName="spaceA" presStyleCnt="0"/>
      <dgm:spPr/>
    </dgm:pt>
    <dgm:pt modelId="{BF58E82A-06E4-4B7C-8D9F-6BB9177023B5}" type="pres">
      <dgm:prSet presAssocID="{DD799729-7D3F-42BF-B730-AAF04D830615}" presName="space" presStyleCnt="0"/>
      <dgm:spPr/>
    </dgm:pt>
    <dgm:pt modelId="{90F65032-B55C-417F-B2C2-C21233D9933C}" type="pres">
      <dgm:prSet presAssocID="{76B8DF1E-FF82-4EB2-8D1A-2153C88943D3}" presName="compositeB" presStyleCnt="0"/>
      <dgm:spPr/>
    </dgm:pt>
    <dgm:pt modelId="{D7D68690-53B6-4AA1-A9EB-C5C621783521}" type="pres">
      <dgm:prSet presAssocID="{76B8DF1E-FF82-4EB2-8D1A-2153C88943D3}" presName="textB" presStyleLbl="revTx" presStyleIdx="5" presStyleCnt="10">
        <dgm:presLayoutVars>
          <dgm:bulletEnabled val="1"/>
        </dgm:presLayoutVars>
      </dgm:prSet>
      <dgm:spPr/>
    </dgm:pt>
    <dgm:pt modelId="{946BA2F0-96CF-4522-9B2F-E4EE9C2DDFE6}" type="pres">
      <dgm:prSet presAssocID="{76B8DF1E-FF82-4EB2-8D1A-2153C88943D3}" presName="circleB" presStyleLbl="node1" presStyleIdx="5" presStyleCnt="10"/>
      <dgm:spPr/>
    </dgm:pt>
    <dgm:pt modelId="{46FF14E4-8D3F-4CC7-9AAA-00BBE21D33B2}" type="pres">
      <dgm:prSet presAssocID="{76B8DF1E-FF82-4EB2-8D1A-2153C88943D3}" presName="spaceB" presStyleCnt="0"/>
      <dgm:spPr/>
    </dgm:pt>
    <dgm:pt modelId="{20C49FD1-103A-438F-B44F-DD5E7A76A7F9}" type="pres">
      <dgm:prSet presAssocID="{DD6CD786-26DC-4948-908F-E91107A335CD}" presName="space" presStyleCnt="0"/>
      <dgm:spPr/>
    </dgm:pt>
    <dgm:pt modelId="{E8680EA3-81DD-4594-8E51-D076F3853CB1}" type="pres">
      <dgm:prSet presAssocID="{1287F54B-5910-4900-826E-B536F299D63B}" presName="compositeA" presStyleCnt="0"/>
      <dgm:spPr/>
    </dgm:pt>
    <dgm:pt modelId="{C8F9C1ED-D09B-4711-95D0-006D1DB589DC}" type="pres">
      <dgm:prSet presAssocID="{1287F54B-5910-4900-826E-B536F299D63B}" presName="textA" presStyleLbl="revTx" presStyleIdx="6" presStyleCnt="10">
        <dgm:presLayoutVars>
          <dgm:bulletEnabled val="1"/>
        </dgm:presLayoutVars>
      </dgm:prSet>
      <dgm:spPr/>
    </dgm:pt>
    <dgm:pt modelId="{087E92BA-CED3-4013-9059-1DD8D6D135C8}" type="pres">
      <dgm:prSet presAssocID="{1287F54B-5910-4900-826E-B536F299D63B}" presName="circleA" presStyleLbl="node1" presStyleIdx="6" presStyleCnt="10"/>
      <dgm:spPr/>
    </dgm:pt>
    <dgm:pt modelId="{3D60BFFA-4811-4D41-A55F-6F1D9E2329EF}" type="pres">
      <dgm:prSet presAssocID="{1287F54B-5910-4900-826E-B536F299D63B}" presName="spaceA" presStyleCnt="0"/>
      <dgm:spPr/>
    </dgm:pt>
    <dgm:pt modelId="{3BB94F85-C60F-4E0F-A802-204D5528FAC5}" type="pres">
      <dgm:prSet presAssocID="{8950AAC5-225E-4EC0-8F3E-BC29F1A6E19B}" presName="space" presStyleCnt="0"/>
      <dgm:spPr/>
    </dgm:pt>
    <dgm:pt modelId="{63BEC834-8C2D-4646-8188-842EEF7B0147}" type="pres">
      <dgm:prSet presAssocID="{B0A13894-7D4C-462E-A410-C7D687516B96}" presName="compositeB" presStyleCnt="0"/>
      <dgm:spPr/>
    </dgm:pt>
    <dgm:pt modelId="{D14DBAB5-3CB8-42B6-95B3-DF05C7EF7735}" type="pres">
      <dgm:prSet presAssocID="{B0A13894-7D4C-462E-A410-C7D687516B96}" presName="textB" presStyleLbl="revTx" presStyleIdx="7" presStyleCnt="10">
        <dgm:presLayoutVars>
          <dgm:bulletEnabled val="1"/>
        </dgm:presLayoutVars>
      </dgm:prSet>
      <dgm:spPr/>
    </dgm:pt>
    <dgm:pt modelId="{1800B213-8E5D-4F75-BA35-075881DB5CF9}" type="pres">
      <dgm:prSet presAssocID="{B0A13894-7D4C-462E-A410-C7D687516B96}" presName="circleB" presStyleLbl="node1" presStyleIdx="7" presStyleCnt="10"/>
      <dgm:spPr/>
    </dgm:pt>
    <dgm:pt modelId="{D61ABBFE-8BB5-4000-AA5A-A9C9931A64B0}" type="pres">
      <dgm:prSet presAssocID="{B0A13894-7D4C-462E-A410-C7D687516B96}" presName="spaceB" presStyleCnt="0"/>
      <dgm:spPr/>
    </dgm:pt>
    <dgm:pt modelId="{12A3DF4E-EF46-4D8A-B5CD-8B99697D4B75}" type="pres">
      <dgm:prSet presAssocID="{23D668D9-A3AB-4182-8F06-611775DE47C8}" presName="space" presStyleCnt="0"/>
      <dgm:spPr/>
    </dgm:pt>
    <dgm:pt modelId="{04E00318-FE6A-4EDE-B3B0-720DF198DED4}" type="pres">
      <dgm:prSet presAssocID="{2480A077-834E-428E-A1FA-D65298AE25B6}" presName="compositeA" presStyleCnt="0"/>
      <dgm:spPr/>
    </dgm:pt>
    <dgm:pt modelId="{4D96EC1E-46D9-4462-998D-3C5D571057D7}" type="pres">
      <dgm:prSet presAssocID="{2480A077-834E-428E-A1FA-D65298AE25B6}" presName="textA" presStyleLbl="revTx" presStyleIdx="8" presStyleCnt="10">
        <dgm:presLayoutVars>
          <dgm:bulletEnabled val="1"/>
        </dgm:presLayoutVars>
      </dgm:prSet>
      <dgm:spPr/>
    </dgm:pt>
    <dgm:pt modelId="{60ADB214-F17B-489A-A7CD-E679B3B62BE3}" type="pres">
      <dgm:prSet presAssocID="{2480A077-834E-428E-A1FA-D65298AE25B6}" presName="circleA" presStyleLbl="node1" presStyleIdx="8" presStyleCnt="10"/>
      <dgm:spPr/>
    </dgm:pt>
    <dgm:pt modelId="{FD9E6CC4-6657-432E-BCE4-CF4A24DB0288}" type="pres">
      <dgm:prSet presAssocID="{2480A077-834E-428E-A1FA-D65298AE25B6}" presName="spaceA" presStyleCnt="0"/>
      <dgm:spPr/>
    </dgm:pt>
    <dgm:pt modelId="{0D106EC2-F1D0-4632-A4AF-C817DDF92FB7}" type="pres">
      <dgm:prSet presAssocID="{A6E352E3-CEDB-45C7-8FDD-1D3308702396}" presName="space" presStyleCnt="0"/>
      <dgm:spPr/>
    </dgm:pt>
    <dgm:pt modelId="{444522B9-14C9-41C8-919F-4D4236D9EB64}" type="pres">
      <dgm:prSet presAssocID="{30BF9AEB-B8F8-474B-88A0-1A71FB0CD1EB}" presName="compositeB" presStyleCnt="0"/>
      <dgm:spPr/>
    </dgm:pt>
    <dgm:pt modelId="{CF34738B-D97C-42D2-BD60-ADA3A0D8DD20}" type="pres">
      <dgm:prSet presAssocID="{30BF9AEB-B8F8-474B-88A0-1A71FB0CD1EB}" presName="textB" presStyleLbl="revTx" presStyleIdx="9" presStyleCnt="10">
        <dgm:presLayoutVars>
          <dgm:bulletEnabled val="1"/>
        </dgm:presLayoutVars>
      </dgm:prSet>
      <dgm:spPr/>
    </dgm:pt>
    <dgm:pt modelId="{DA555B5C-E089-43BF-9CE6-6CA1CC43292D}" type="pres">
      <dgm:prSet presAssocID="{30BF9AEB-B8F8-474B-88A0-1A71FB0CD1EB}" presName="circleB" presStyleLbl="node1" presStyleIdx="9" presStyleCnt="10"/>
      <dgm:spPr/>
    </dgm:pt>
    <dgm:pt modelId="{F3290D92-0CF3-4A4E-8D58-08FEDE5342B7}" type="pres">
      <dgm:prSet presAssocID="{30BF9AEB-B8F8-474B-88A0-1A71FB0CD1EB}" presName="spaceB" presStyleCnt="0"/>
      <dgm:spPr/>
    </dgm:pt>
  </dgm:ptLst>
  <dgm:cxnLst>
    <dgm:cxn modelId="{43EF2B14-D40A-4FAF-940A-5CF92E38096F}" srcId="{E64B1FB0-2EC0-4332-9AA7-96528C09D795}" destId="{58A7456F-0C24-4CA3-BCF2-650CFBF85485}" srcOrd="0" destOrd="0" parTransId="{1BC4816E-1FD2-4D4F-BCEA-098BA1B404C7}" sibTransId="{428D0EF9-3AD3-4909-B884-79FB6C0527CA}"/>
    <dgm:cxn modelId="{82AE661D-9994-411B-8128-EAC94EB9CE27}" srcId="{E64B1FB0-2EC0-4332-9AA7-96528C09D795}" destId="{30BF9AEB-B8F8-474B-88A0-1A71FB0CD1EB}" srcOrd="9" destOrd="0" parTransId="{721C4656-43A3-4B4E-9F5D-AC3C0943164F}" sibTransId="{9C5E68AC-7B2B-46BC-8F70-E4E766A1E896}"/>
    <dgm:cxn modelId="{522D0E28-0781-45B4-8525-0267EBFF6D5F}" type="presOf" srcId="{B0A13894-7D4C-462E-A410-C7D687516B96}" destId="{D14DBAB5-3CB8-42B6-95B3-DF05C7EF7735}" srcOrd="0" destOrd="0" presId="urn:microsoft.com/office/officeart/2005/8/layout/hProcess11"/>
    <dgm:cxn modelId="{7145DA2D-648E-427C-B902-B9AC10085459}" srcId="{E64B1FB0-2EC0-4332-9AA7-96528C09D795}" destId="{1287F54B-5910-4900-826E-B536F299D63B}" srcOrd="6" destOrd="0" parTransId="{D3206A4A-D4B2-482A-B21B-42E65EDB97AF}" sibTransId="{8950AAC5-225E-4EC0-8F3E-BC29F1A6E19B}"/>
    <dgm:cxn modelId="{C50D5E30-0BF0-4184-B96F-309E58808718}" srcId="{E64B1FB0-2EC0-4332-9AA7-96528C09D795}" destId="{76B8DF1E-FF82-4EB2-8D1A-2153C88943D3}" srcOrd="5" destOrd="0" parTransId="{16D5F4A9-D4A7-4783-89FC-168E02A9AEE8}" sibTransId="{DD6CD786-26DC-4948-908F-E91107A335CD}"/>
    <dgm:cxn modelId="{CA5ABF30-BC89-41CE-A335-30AEA0E9D22B}" srcId="{E64B1FB0-2EC0-4332-9AA7-96528C09D795}" destId="{FC58FB47-A08B-41F4-8960-5366EFD2CE29}" srcOrd="3" destOrd="0" parTransId="{6C9E76F2-BE65-49CF-A12E-A175ABF48560}" sibTransId="{FDE2B336-61E2-4982-803F-08BE1AC75FD0}"/>
    <dgm:cxn modelId="{FB7DCC32-BEC2-4855-9C47-2A8E8773F21D}" type="presOf" srcId="{58A7456F-0C24-4CA3-BCF2-650CFBF85485}" destId="{B33D30C2-96EE-41F6-805D-646B842CA9BA}" srcOrd="0" destOrd="0" presId="urn:microsoft.com/office/officeart/2005/8/layout/hProcess11"/>
    <dgm:cxn modelId="{22D63235-548D-4420-B23A-38A27DC00B21}" type="presOf" srcId="{30BF9AEB-B8F8-474B-88A0-1A71FB0CD1EB}" destId="{CF34738B-D97C-42D2-BD60-ADA3A0D8DD20}" srcOrd="0" destOrd="0" presId="urn:microsoft.com/office/officeart/2005/8/layout/hProcess11"/>
    <dgm:cxn modelId="{5AF36E36-3E92-442B-A682-3A3A9064CEC1}" type="presOf" srcId="{FC58FB47-A08B-41F4-8960-5366EFD2CE29}" destId="{4492E996-01F3-458F-815B-FE863255C1E7}" srcOrd="0" destOrd="0" presId="urn:microsoft.com/office/officeart/2005/8/layout/hProcess11"/>
    <dgm:cxn modelId="{7856403B-2FE6-4754-8F39-704812F4D5FA}" srcId="{E64B1FB0-2EC0-4332-9AA7-96528C09D795}" destId="{5D163E39-60B5-4C08-AD4F-A73C357CB2CB}" srcOrd="1" destOrd="0" parTransId="{B41B4DB1-84BD-4298-A6F6-F93E025A91E5}" sibTransId="{D5F89465-C0D9-4B55-9A6E-74FA3D116EB6}"/>
    <dgm:cxn modelId="{417DF863-8C89-4BAB-9132-19B86859308D}" srcId="{E64B1FB0-2EC0-4332-9AA7-96528C09D795}" destId="{C9622A25-4BC2-423B-AE11-22B7BA553F71}" srcOrd="2" destOrd="0" parTransId="{BDFD37B6-63D0-411A-8635-67F83A2751F6}" sibTransId="{DDDB839B-9484-42D8-BBD3-B24C6ECD7C83}"/>
    <dgm:cxn modelId="{A132FA46-11ED-4B83-B410-1EE8719550F3}" type="presOf" srcId="{76B8DF1E-FF82-4EB2-8D1A-2153C88943D3}" destId="{D7D68690-53B6-4AA1-A9EB-C5C621783521}" srcOrd="0" destOrd="0" presId="urn:microsoft.com/office/officeart/2005/8/layout/hProcess11"/>
    <dgm:cxn modelId="{FC58107F-F001-4491-BFE7-AD79E490CF2D}" srcId="{E64B1FB0-2EC0-4332-9AA7-96528C09D795}" destId="{2480A077-834E-428E-A1FA-D65298AE25B6}" srcOrd="8" destOrd="0" parTransId="{A3343A54-521C-433F-A0AD-25352530E5B0}" sibTransId="{A6E352E3-CEDB-45C7-8FDD-1D3308702396}"/>
    <dgm:cxn modelId="{4E0DCD92-A47F-4147-BB5C-B8A090282C6C}" type="presOf" srcId="{5D163E39-60B5-4C08-AD4F-A73C357CB2CB}" destId="{3E86916D-7970-44CE-B0D0-3FB51864513B}" srcOrd="0" destOrd="0" presId="urn:microsoft.com/office/officeart/2005/8/layout/hProcess11"/>
    <dgm:cxn modelId="{BAC4AAC9-20B4-4A5F-97F8-BDBA71F4A4D4}" srcId="{E64B1FB0-2EC0-4332-9AA7-96528C09D795}" destId="{B0A13894-7D4C-462E-A410-C7D687516B96}" srcOrd="7" destOrd="0" parTransId="{AA69CC50-F0B0-4852-AE5C-40431E72D739}" sibTransId="{23D668D9-A3AB-4182-8F06-611775DE47C8}"/>
    <dgm:cxn modelId="{769A0AD2-D4AF-48B1-A438-75A534083F70}" type="presOf" srcId="{E64B1FB0-2EC0-4332-9AA7-96528C09D795}" destId="{348FCBFC-F1C5-4D1E-AA6A-EF18F8AEE349}" srcOrd="0" destOrd="0" presId="urn:microsoft.com/office/officeart/2005/8/layout/hProcess11"/>
    <dgm:cxn modelId="{EB9989D4-47EE-4E07-B2F1-255B4AD72E16}" type="presOf" srcId="{2480A077-834E-428E-A1FA-D65298AE25B6}" destId="{4D96EC1E-46D9-4462-998D-3C5D571057D7}" srcOrd="0" destOrd="0" presId="urn:microsoft.com/office/officeart/2005/8/layout/hProcess11"/>
    <dgm:cxn modelId="{4A7C02E7-3BAB-4EB1-BD51-C03194939290}" srcId="{E64B1FB0-2EC0-4332-9AA7-96528C09D795}" destId="{F5DA9B5B-26D6-4727-9580-C5B91EFAF74F}" srcOrd="4" destOrd="0" parTransId="{E1E21442-C95E-4C1E-A220-88A6B9FBB7B7}" sibTransId="{DD799729-7D3F-42BF-B730-AAF04D830615}"/>
    <dgm:cxn modelId="{E5B0DBE8-3803-4B1F-A8D2-9A7FF122A5F5}" type="presOf" srcId="{C9622A25-4BC2-423B-AE11-22B7BA553F71}" destId="{F11046C5-0472-4406-B610-DFF0C7231E82}" srcOrd="0" destOrd="0" presId="urn:microsoft.com/office/officeart/2005/8/layout/hProcess11"/>
    <dgm:cxn modelId="{AE2C64E9-0E50-4C9E-83E5-9D8A8FE2743A}" type="presOf" srcId="{F5DA9B5B-26D6-4727-9580-C5B91EFAF74F}" destId="{08B65B21-82E6-4309-9990-03809359893C}" srcOrd="0" destOrd="0" presId="urn:microsoft.com/office/officeart/2005/8/layout/hProcess11"/>
    <dgm:cxn modelId="{DC85F9FC-BE56-4365-9A02-619D0248895A}" type="presOf" srcId="{1287F54B-5910-4900-826E-B536F299D63B}" destId="{C8F9C1ED-D09B-4711-95D0-006D1DB589DC}" srcOrd="0" destOrd="0" presId="urn:microsoft.com/office/officeart/2005/8/layout/hProcess11"/>
    <dgm:cxn modelId="{6300E9D2-D914-4CDF-8175-F67EDA23D96F}" type="presParOf" srcId="{348FCBFC-F1C5-4D1E-AA6A-EF18F8AEE349}" destId="{BCC46FE5-A278-4252-A980-8F8A4130140E}" srcOrd="0" destOrd="0" presId="urn:microsoft.com/office/officeart/2005/8/layout/hProcess11"/>
    <dgm:cxn modelId="{118285BB-C2C5-430D-827F-DD2E845EC8AF}" type="presParOf" srcId="{348FCBFC-F1C5-4D1E-AA6A-EF18F8AEE349}" destId="{B061D951-1215-4A6A-8847-680785F3DCA7}" srcOrd="1" destOrd="0" presId="urn:microsoft.com/office/officeart/2005/8/layout/hProcess11"/>
    <dgm:cxn modelId="{64A4193F-C094-4EA7-A9B3-2CAF5BC4FCAD}" type="presParOf" srcId="{B061D951-1215-4A6A-8847-680785F3DCA7}" destId="{6CA316C0-AF3F-4741-8A77-666AE7976446}" srcOrd="0" destOrd="0" presId="urn:microsoft.com/office/officeart/2005/8/layout/hProcess11"/>
    <dgm:cxn modelId="{00DCB017-4405-4334-94F7-92439FFF7059}" type="presParOf" srcId="{6CA316C0-AF3F-4741-8A77-666AE7976446}" destId="{B33D30C2-96EE-41F6-805D-646B842CA9BA}" srcOrd="0" destOrd="0" presId="urn:microsoft.com/office/officeart/2005/8/layout/hProcess11"/>
    <dgm:cxn modelId="{6CE3C4EE-373E-4B6F-ACFF-1C32C6D5E740}" type="presParOf" srcId="{6CA316C0-AF3F-4741-8A77-666AE7976446}" destId="{388D821B-8FA4-4A17-ABFE-03CA9D44AC99}" srcOrd="1" destOrd="0" presId="urn:microsoft.com/office/officeart/2005/8/layout/hProcess11"/>
    <dgm:cxn modelId="{36BEC039-7D25-4B54-A5C6-EF3AAD069D75}" type="presParOf" srcId="{6CA316C0-AF3F-4741-8A77-666AE7976446}" destId="{2B5F9A9C-694A-422C-9FBA-C17F818B706F}" srcOrd="2" destOrd="0" presId="urn:microsoft.com/office/officeart/2005/8/layout/hProcess11"/>
    <dgm:cxn modelId="{FF23AA22-6572-4913-B7E0-8E0059E678AC}" type="presParOf" srcId="{B061D951-1215-4A6A-8847-680785F3DCA7}" destId="{66EB7A31-1790-4309-B642-EB76E249AD53}" srcOrd="1" destOrd="0" presId="urn:microsoft.com/office/officeart/2005/8/layout/hProcess11"/>
    <dgm:cxn modelId="{FE66782B-52E5-445B-A613-A62495D0CE1A}" type="presParOf" srcId="{B061D951-1215-4A6A-8847-680785F3DCA7}" destId="{3EE45C21-1B87-46B7-91AB-D26C5CD208C2}" srcOrd="2" destOrd="0" presId="urn:microsoft.com/office/officeart/2005/8/layout/hProcess11"/>
    <dgm:cxn modelId="{A3F41CED-04BF-4937-AD0F-25B9D6124302}" type="presParOf" srcId="{3EE45C21-1B87-46B7-91AB-D26C5CD208C2}" destId="{3E86916D-7970-44CE-B0D0-3FB51864513B}" srcOrd="0" destOrd="0" presId="urn:microsoft.com/office/officeart/2005/8/layout/hProcess11"/>
    <dgm:cxn modelId="{F0311AA9-BB6A-4895-9255-4C75AC0DFF46}" type="presParOf" srcId="{3EE45C21-1B87-46B7-91AB-D26C5CD208C2}" destId="{5139827D-CC0E-415C-8EDB-1617F63AB7DF}" srcOrd="1" destOrd="0" presId="urn:microsoft.com/office/officeart/2005/8/layout/hProcess11"/>
    <dgm:cxn modelId="{EC6DEB6E-F37B-40D7-9818-62AE398868D1}" type="presParOf" srcId="{3EE45C21-1B87-46B7-91AB-D26C5CD208C2}" destId="{EC7CE33C-BCAC-4223-8302-13554BB8EA6E}" srcOrd="2" destOrd="0" presId="urn:microsoft.com/office/officeart/2005/8/layout/hProcess11"/>
    <dgm:cxn modelId="{74C02B10-7CD6-4BE5-BF31-B6A4ADC2781F}" type="presParOf" srcId="{B061D951-1215-4A6A-8847-680785F3DCA7}" destId="{2E692B9A-C9C1-4C07-8B12-B9C2BE4DE42A}" srcOrd="3" destOrd="0" presId="urn:microsoft.com/office/officeart/2005/8/layout/hProcess11"/>
    <dgm:cxn modelId="{A575FA7C-BA24-41B0-B8E6-960C427EA49F}" type="presParOf" srcId="{B061D951-1215-4A6A-8847-680785F3DCA7}" destId="{0882939B-D8F8-4ACD-B8BB-8466916AC18E}" srcOrd="4" destOrd="0" presId="urn:microsoft.com/office/officeart/2005/8/layout/hProcess11"/>
    <dgm:cxn modelId="{D1E8E077-13D1-4083-8053-58383CBC819A}" type="presParOf" srcId="{0882939B-D8F8-4ACD-B8BB-8466916AC18E}" destId="{F11046C5-0472-4406-B610-DFF0C7231E82}" srcOrd="0" destOrd="0" presId="urn:microsoft.com/office/officeart/2005/8/layout/hProcess11"/>
    <dgm:cxn modelId="{2C3A38BC-C2CD-4D44-925A-5FB5E2A1BF89}" type="presParOf" srcId="{0882939B-D8F8-4ACD-B8BB-8466916AC18E}" destId="{1784C0DB-2EE4-4874-9096-5FD398CC1766}" srcOrd="1" destOrd="0" presId="urn:microsoft.com/office/officeart/2005/8/layout/hProcess11"/>
    <dgm:cxn modelId="{5CDC3D1C-945C-4820-B370-27C7F7BFFD40}" type="presParOf" srcId="{0882939B-D8F8-4ACD-B8BB-8466916AC18E}" destId="{6E91B35D-E2E1-44FE-9F4C-0E7DD5C188E1}" srcOrd="2" destOrd="0" presId="urn:microsoft.com/office/officeart/2005/8/layout/hProcess11"/>
    <dgm:cxn modelId="{57DF7767-42C2-4DBD-BF78-C6326179DFAB}" type="presParOf" srcId="{B061D951-1215-4A6A-8847-680785F3DCA7}" destId="{C76A4662-4C03-40AB-8C4E-AA86CBD8DBBB}" srcOrd="5" destOrd="0" presId="urn:microsoft.com/office/officeart/2005/8/layout/hProcess11"/>
    <dgm:cxn modelId="{D9F27087-A259-4AC4-9142-47908EB14986}" type="presParOf" srcId="{B061D951-1215-4A6A-8847-680785F3DCA7}" destId="{C8B72112-A4A5-4CFC-9AAB-2CD9B5065400}" srcOrd="6" destOrd="0" presId="urn:microsoft.com/office/officeart/2005/8/layout/hProcess11"/>
    <dgm:cxn modelId="{09FB02E3-4809-4B69-82E9-7B0F779F6C28}" type="presParOf" srcId="{C8B72112-A4A5-4CFC-9AAB-2CD9B5065400}" destId="{4492E996-01F3-458F-815B-FE863255C1E7}" srcOrd="0" destOrd="0" presId="urn:microsoft.com/office/officeart/2005/8/layout/hProcess11"/>
    <dgm:cxn modelId="{948C1DDE-D5EE-45FA-A1B1-1BA5328446E5}" type="presParOf" srcId="{C8B72112-A4A5-4CFC-9AAB-2CD9B5065400}" destId="{62A26022-1EFA-4159-BE22-8434FDBC759E}" srcOrd="1" destOrd="0" presId="urn:microsoft.com/office/officeart/2005/8/layout/hProcess11"/>
    <dgm:cxn modelId="{AB63F3C4-30C4-44B8-ACD8-2FE11786DFD9}" type="presParOf" srcId="{C8B72112-A4A5-4CFC-9AAB-2CD9B5065400}" destId="{FB29CC71-C4E2-4085-A913-2CA3C6FF6F67}" srcOrd="2" destOrd="0" presId="urn:microsoft.com/office/officeart/2005/8/layout/hProcess11"/>
    <dgm:cxn modelId="{F0516594-F19C-412E-8E7A-DD62601E0D34}" type="presParOf" srcId="{B061D951-1215-4A6A-8847-680785F3DCA7}" destId="{60B58B21-A52F-4B0B-B083-B587DC15C85E}" srcOrd="7" destOrd="0" presId="urn:microsoft.com/office/officeart/2005/8/layout/hProcess11"/>
    <dgm:cxn modelId="{3A6C31FB-6DBD-400C-9322-D0F33BC0C3ED}" type="presParOf" srcId="{B061D951-1215-4A6A-8847-680785F3DCA7}" destId="{2BCB52A4-C7CA-49BA-8FE2-DB1D1B768814}" srcOrd="8" destOrd="0" presId="urn:microsoft.com/office/officeart/2005/8/layout/hProcess11"/>
    <dgm:cxn modelId="{BDDAE39D-979E-4AA4-BD12-B586406C15CA}" type="presParOf" srcId="{2BCB52A4-C7CA-49BA-8FE2-DB1D1B768814}" destId="{08B65B21-82E6-4309-9990-03809359893C}" srcOrd="0" destOrd="0" presId="urn:microsoft.com/office/officeart/2005/8/layout/hProcess11"/>
    <dgm:cxn modelId="{39C2BFC6-228F-4397-882F-9CC236E5F04B}" type="presParOf" srcId="{2BCB52A4-C7CA-49BA-8FE2-DB1D1B768814}" destId="{A334A006-B1E1-418B-836F-8BE7226F7F55}" srcOrd="1" destOrd="0" presId="urn:microsoft.com/office/officeart/2005/8/layout/hProcess11"/>
    <dgm:cxn modelId="{052C9B3C-9563-44BD-87A9-D7FE33600C23}" type="presParOf" srcId="{2BCB52A4-C7CA-49BA-8FE2-DB1D1B768814}" destId="{79A7DE81-DEFC-4002-BE21-2C22740324CC}" srcOrd="2" destOrd="0" presId="urn:microsoft.com/office/officeart/2005/8/layout/hProcess11"/>
    <dgm:cxn modelId="{DB94AF75-FB9C-4F95-9AF3-A8785062806A}" type="presParOf" srcId="{B061D951-1215-4A6A-8847-680785F3DCA7}" destId="{BF58E82A-06E4-4B7C-8D9F-6BB9177023B5}" srcOrd="9" destOrd="0" presId="urn:microsoft.com/office/officeart/2005/8/layout/hProcess11"/>
    <dgm:cxn modelId="{4FF1EC5B-7B28-4901-9F83-812344BF9A9C}" type="presParOf" srcId="{B061D951-1215-4A6A-8847-680785F3DCA7}" destId="{90F65032-B55C-417F-B2C2-C21233D9933C}" srcOrd="10" destOrd="0" presId="urn:microsoft.com/office/officeart/2005/8/layout/hProcess11"/>
    <dgm:cxn modelId="{E8E60E07-5DFB-4CFA-AD6B-8ED6AA7242A8}" type="presParOf" srcId="{90F65032-B55C-417F-B2C2-C21233D9933C}" destId="{D7D68690-53B6-4AA1-A9EB-C5C621783521}" srcOrd="0" destOrd="0" presId="urn:microsoft.com/office/officeart/2005/8/layout/hProcess11"/>
    <dgm:cxn modelId="{3B850961-D4E2-4997-9323-40D6A6152658}" type="presParOf" srcId="{90F65032-B55C-417F-B2C2-C21233D9933C}" destId="{946BA2F0-96CF-4522-9B2F-E4EE9C2DDFE6}" srcOrd="1" destOrd="0" presId="urn:microsoft.com/office/officeart/2005/8/layout/hProcess11"/>
    <dgm:cxn modelId="{AB1820BC-6D15-4151-8B92-70BDF937B2E8}" type="presParOf" srcId="{90F65032-B55C-417F-B2C2-C21233D9933C}" destId="{46FF14E4-8D3F-4CC7-9AAA-00BBE21D33B2}" srcOrd="2" destOrd="0" presId="urn:microsoft.com/office/officeart/2005/8/layout/hProcess11"/>
    <dgm:cxn modelId="{9E2368F7-953F-42FA-A8D0-02644EA4E942}" type="presParOf" srcId="{B061D951-1215-4A6A-8847-680785F3DCA7}" destId="{20C49FD1-103A-438F-B44F-DD5E7A76A7F9}" srcOrd="11" destOrd="0" presId="urn:microsoft.com/office/officeart/2005/8/layout/hProcess11"/>
    <dgm:cxn modelId="{DEB80450-E40B-4CD6-AAAA-69F4AE6EECEE}" type="presParOf" srcId="{B061D951-1215-4A6A-8847-680785F3DCA7}" destId="{E8680EA3-81DD-4594-8E51-D076F3853CB1}" srcOrd="12" destOrd="0" presId="urn:microsoft.com/office/officeart/2005/8/layout/hProcess11"/>
    <dgm:cxn modelId="{5AE4B384-F600-40AC-A187-F98992A92540}" type="presParOf" srcId="{E8680EA3-81DD-4594-8E51-D076F3853CB1}" destId="{C8F9C1ED-D09B-4711-95D0-006D1DB589DC}" srcOrd="0" destOrd="0" presId="urn:microsoft.com/office/officeart/2005/8/layout/hProcess11"/>
    <dgm:cxn modelId="{74E84531-9A63-45ED-A766-E20E5DD0D2AA}" type="presParOf" srcId="{E8680EA3-81DD-4594-8E51-D076F3853CB1}" destId="{087E92BA-CED3-4013-9059-1DD8D6D135C8}" srcOrd="1" destOrd="0" presId="urn:microsoft.com/office/officeart/2005/8/layout/hProcess11"/>
    <dgm:cxn modelId="{C6443BF2-EFE9-40A5-9C9B-3CFB1744BD07}" type="presParOf" srcId="{E8680EA3-81DD-4594-8E51-D076F3853CB1}" destId="{3D60BFFA-4811-4D41-A55F-6F1D9E2329EF}" srcOrd="2" destOrd="0" presId="urn:microsoft.com/office/officeart/2005/8/layout/hProcess11"/>
    <dgm:cxn modelId="{FA614D02-E78F-4E32-B6F7-8894E1342501}" type="presParOf" srcId="{B061D951-1215-4A6A-8847-680785F3DCA7}" destId="{3BB94F85-C60F-4E0F-A802-204D5528FAC5}" srcOrd="13" destOrd="0" presId="urn:microsoft.com/office/officeart/2005/8/layout/hProcess11"/>
    <dgm:cxn modelId="{581896A7-2BAF-4E9E-9479-A84F6FB7B134}" type="presParOf" srcId="{B061D951-1215-4A6A-8847-680785F3DCA7}" destId="{63BEC834-8C2D-4646-8188-842EEF7B0147}" srcOrd="14" destOrd="0" presId="urn:microsoft.com/office/officeart/2005/8/layout/hProcess11"/>
    <dgm:cxn modelId="{2642D300-FF20-463E-BA13-F15DC32A3DD7}" type="presParOf" srcId="{63BEC834-8C2D-4646-8188-842EEF7B0147}" destId="{D14DBAB5-3CB8-42B6-95B3-DF05C7EF7735}" srcOrd="0" destOrd="0" presId="urn:microsoft.com/office/officeart/2005/8/layout/hProcess11"/>
    <dgm:cxn modelId="{10E5EFFB-4389-44F9-A47C-A662B2BE8C23}" type="presParOf" srcId="{63BEC834-8C2D-4646-8188-842EEF7B0147}" destId="{1800B213-8E5D-4F75-BA35-075881DB5CF9}" srcOrd="1" destOrd="0" presId="urn:microsoft.com/office/officeart/2005/8/layout/hProcess11"/>
    <dgm:cxn modelId="{ECC6B1B8-5033-4ACC-9092-9A4675C1E688}" type="presParOf" srcId="{63BEC834-8C2D-4646-8188-842EEF7B0147}" destId="{D61ABBFE-8BB5-4000-AA5A-A9C9931A64B0}" srcOrd="2" destOrd="0" presId="urn:microsoft.com/office/officeart/2005/8/layout/hProcess11"/>
    <dgm:cxn modelId="{DF47C059-01D6-4916-983B-CE6058486DF4}" type="presParOf" srcId="{B061D951-1215-4A6A-8847-680785F3DCA7}" destId="{12A3DF4E-EF46-4D8A-B5CD-8B99697D4B75}" srcOrd="15" destOrd="0" presId="urn:microsoft.com/office/officeart/2005/8/layout/hProcess11"/>
    <dgm:cxn modelId="{FE90CE81-33AF-4D53-8C28-F37BCB23536B}" type="presParOf" srcId="{B061D951-1215-4A6A-8847-680785F3DCA7}" destId="{04E00318-FE6A-4EDE-B3B0-720DF198DED4}" srcOrd="16" destOrd="0" presId="urn:microsoft.com/office/officeart/2005/8/layout/hProcess11"/>
    <dgm:cxn modelId="{3235EEEC-D671-4A0F-B120-E8705B04B6E2}" type="presParOf" srcId="{04E00318-FE6A-4EDE-B3B0-720DF198DED4}" destId="{4D96EC1E-46D9-4462-998D-3C5D571057D7}" srcOrd="0" destOrd="0" presId="urn:microsoft.com/office/officeart/2005/8/layout/hProcess11"/>
    <dgm:cxn modelId="{C039C1CE-3991-4798-8BA6-C037CF6B89FA}" type="presParOf" srcId="{04E00318-FE6A-4EDE-B3B0-720DF198DED4}" destId="{60ADB214-F17B-489A-A7CD-E679B3B62BE3}" srcOrd="1" destOrd="0" presId="urn:microsoft.com/office/officeart/2005/8/layout/hProcess11"/>
    <dgm:cxn modelId="{846DE375-011B-4665-9CDD-EC89D8A51CDF}" type="presParOf" srcId="{04E00318-FE6A-4EDE-B3B0-720DF198DED4}" destId="{FD9E6CC4-6657-432E-BCE4-CF4A24DB0288}" srcOrd="2" destOrd="0" presId="urn:microsoft.com/office/officeart/2005/8/layout/hProcess11"/>
    <dgm:cxn modelId="{76235776-4EFF-4871-BE3E-A2CA0C16F386}" type="presParOf" srcId="{B061D951-1215-4A6A-8847-680785F3DCA7}" destId="{0D106EC2-F1D0-4632-A4AF-C817DDF92FB7}" srcOrd="17" destOrd="0" presId="urn:microsoft.com/office/officeart/2005/8/layout/hProcess11"/>
    <dgm:cxn modelId="{A5DC2854-A8AE-4EC6-9661-D1D73852157C}" type="presParOf" srcId="{B061D951-1215-4A6A-8847-680785F3DCA7}" destId="{444522B9-14C9-41C8-919F-4D4236D9EB64}" srcOrd="18" destOrd="0" presId="urn:microsoft.com/office/officeart/2005/8/layout/hProcess11"/>
    <dgm:cxn modelId="{F380B7CE-59CA-43CE-946C-3400FC658DE3}" type="presParOf" srcId="{444522B9-14C9-41C8-919F-4D4236D9EB64}" destId="{CF34738B-D97C-42D2-BD60-ADA3A0D8DD20}" srcOrd="0" destOrd="0" presId="urn:microsoft.com/office/officeart/2005/8/layout/hProcess11"/>
    <dgm:cxn modelId="{E8557E1E-6B2A-46A7-B49E-18DA07B53AEC}" type="presParOf" srcId="{444522B9-14C9-41C8-919F-4D4236D9EB64}" destId="{DA555B5C-E089-43BF-9CE6-6CA1CC43292D}" srcOrd="1" destOrd="0" presId="urn:microsoft.com/office/officeart/2005/8/layout/hProcess11"/>
    <dgm:cxn modelId="{2FF262EB-F4C2-4C58-9BBA-BA51FFBF5CEB}" type="presParOf" srcId="{444522B9-14C9-41C8-919F-4D4236D9EB64}" destId="{F3290D92-0CF3-4A4E-8D58-08FEDE5342B7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B24CD9-8ACA-4B4D-93A3-D46B1EE817AD}" type="doc">
      <dgm:prSet loTypeId="urn:microsoft.com/office/officeart/2005/8/layout/funnel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8D6045F2-C6F2-4C2E-BFC5-7AA09DFA16B5}">
      <dgm:prSet phldrT="[Text]" phldr="0"/>
      <dgm:spPr/>
      <dgm:t>
        <a:bodyPr/>
        <a:lstStyle/>
        <a:p>
          <a:r>
            <a:rPr lang="en-GB" noProof="0"/>
            <a:t>Life-admin barriers</a:t>
          </a:r>
        </a:p>
      </dgm:t>
    </dgm:pt>
    <dgm:pt modelId="{4A10D631-5543-4941-AA8A-0B82E2CE0CD2}" type="parTrans" cxnId="{12CA734A-A41A-4C65-AB6C-D7769C7A4C19}">
      <dgm:prSet/>
      <dgm:spPr/>
      <dgm:t>
        <a:bodyPr/>
        <a:lstStyle/>
        <a:p>
          <a:endParaRPr lang="en-GB"/>
        </a:p>
      </dgm:t>
    </dgm:pt>
    <dgm:pt modelId="{FEA8B3E7-6FBD-47CF-A6E2-DF2B21844898}" type="sibTrans" cxnId="{12CA734A-A41A-4C65-AB6C-D7769C7A4C19}">
      <dgm:prSet/>
      <dgm:spPr/>
      <dgm:t>
        <a:bodyPr/>
        <a:lstStyle/>
        <a:p>
          <a:endParaRPr lang="en-GB"/>
        </a:p>
      </dgm:t>
    </dgm:pt>
    <dgm:pt modelId="{32F74E28-1BE6-47DB-BD61-7112780BCD61}">
      <dgm:prSet phldrT="[Text]"/>
      <dgm:spPr/>
      <dgm:t>
        <a:bodyPr/>
        <a:lstStyle/>
        <a:p>
          <a:r>
            <a:rPr lang="en-GB" noProof="0"/>
            <a:t>Blocked learner, unable to access support</a:t>
          </a:r>
        </a:p>
      </dgm:t>
    </dgm:pt>
    <dgm:pt modelId="{03FFAE8E-DDAC-4420-BF98-2C6E4BA8C02F}" type="parTrans" cxnId="{6FA78E13-61B8-4563-863E-0C9F3A2F06EB}">
      <dgm:prSet/>
      <dgm:spPr/>
      <dgm:t>
        <a:bodyPr/>
        <a:lstStyle/>
        <a:p>
          <a:endParaRPr lang="en-GB"/>
        </a:p>
      </dgm:t>
    </dgm:pt>
    <dgm:pt modelId="{15CF1C6A-4D9C-4D1A-B532-9E7AFEFCC429}" type="sibTrans" cxnId="{6FA78E13-61B8-4563-863E-0C9F3A2F06EB}">
      <dgm:prSet/>
      <dgm:spPr/>
      <dgm:t>
        <a:bodyPr/>
        <a:lstStyle/>
        <a:p>
          <a:endParaRPr lang="en-GB"/>
        </a:p>
      </dgm:t>
    </dgm:pt>
    <dgm:pt modelId="{D6AB8D83-7CFA-4E47-839A-2587850DA009}">
      <dgm:prSet phldrT="[Text]" phldr="0"/>
      <dgm:spPr/>
      <dgm:t>
        <a:bodyPr/>
        <a:lstStyle/>
        <a:p>
          <a:r>
            <a:rPr lang="en-GB" noProof="0"/>
            <a:t>Emotional barriers</a:t>
          </a:r>
        </a:p>
      </dgm:t>
    </dgm:pt>
    <dgm:pt modelId="{9F153DD1-C876-49C7-B199-BDEAD877BC17}" type="parTrans" cxnId="{ED8296FF-F832-49AA-BB49-6ACE5DC799F7}">
      <dgm:prSet/>
      <dgm:spPr/>
      <dgm:t>
        <a:bodyPr/>
        <a:lstStyle/>
        <a:p>
          <a:endParaRPr lang="en-GB"/>
        </a:p>
      </dgm:t>
    </dgm:pt>
    <dgm:pt modelId="{ACB7961F-5533-4BAD-8B4F-017174A3CC9D}" type="sibTrans" cxnId="{ED8296FF-F832-49AA-BB49-6ACE5DC799F7}">
      <dgm:prSet/>
      <dgm:spPr/>
      <dgm:t>
        <a:bodyPr/>
        <a:lstStyle/>
        <a:p>
          <a:endParaRPr lang="en-GB"/>
        </a:p>
      </dgm:t>
    </dgm:pt>
    <dgm:pt modelId="{7BC2D698-924C-4DD7-AE82-5889FB3BC86C}">
      <dgm:prSet phldrT="[Text]" phldr="0"/>
      <dgm:spPr/>
      <dgm:t>
        <a:bodyPr/>
        <a:lstStyle/>
        <a:p>
          <a:r>
            <a:rPr lang="en-GB" noProof="0"/>
            <a:t>Additional learning needs</a:t>
          </a:r>
        </a:p>
      </dgm:t>
    </dgm:pt>
    <dgm:pt modelId="{43EC333F-15A8-4EDE-9910-ED24BE9997C1}" type="parTrans" cxnId="{863ED8D7-8AB3-4A94-8E69-7886391EF9B5}">
      <dgm:prSet/>
      <dgm:spPr/>
      <dgm:t>
        <a:bodyPr/>
        <a:lstStyle/>
        <a:p>
          <a:endParaRPr lang="en-GB"/>
        </a:p>
      </dgm:t>
    </dgm:pt>
    <dgm:pt modelId="{D66BFD3D-1037-4502-9EA6-8C76016C9A44}" type="sibTrans" cxnId="{863ED8D7-8AB3-4A94-8E69-7886391EF9B5}">
      <dgm:prSet/>
      <dgm:spPr/>
      <dgm:t>
        <a:bodyPr/>
        <a:lstStyle/>
        <a:p>
          <a:endParaRPr lang="en-GB"/>
        </a:p>
      </dgm:t>
    </dgm:pt>
    <dgm:pt modelId="{998C3195-D3E1-4B8A-98C5-BABC84B72C30}" type="pres">
      <dgm:prSet presAssocID="{8AB24CD9-8ACA-4B4D-93A3-D46B1EE817AD}" presName="Name0" presStyleCnt="0">
        <dgm:presLayoutVars>
          <dgm:chMax val="4"/>
          <dgm:resizeHandles val="exact"/>
        </dgm:presLayoutVars>
      </dgm:prSet>
      <dgm:spPr/>
    </dgm:pt>
    <dgm:pt modelId="{5BB18F46-47EC-4830-A1A7-B72B36443A49}" type="pres">
      <dgm:prSet presAssocID="{8AB24CD9-8ACA-4B4D-93A3-D46B1EE817AD}" presName="ellipse" presStyleLbl="trBgShp" presStyleIdx="0" presStyleCnt="1"/>
      <dgm:spPr/>
    </dgm:pt>
    <dgm:pt modelId="{8BDC0966-C49F-4CA8-BE53-ED4E6A14A79B}" type="pres">
      <dgm:prSet presAssocID="{8AB24CD9-8ACA-4B4D-93A3-D46B1EE817AD}" presName="arrow1" presStyleLbl="fgShp" presStyleIdx="0" presStyleCnt="1"/>
      <dgm:spPr/>
    </dgm:pt>
    <dgm:pt modelId="{89187F00-338B-4AB3-BB7B-7FD4C53EB1DC}" type="pres">
      <dgm:prSet presAssocID="{8AB24CD9-8ACA-4B4D-93A3-D46B1EE817AD}" presName="rectangle" presStyleLbl="revTx" presStyleIdx="0" presStyleCnt="1">
        <dgm:presLayoutVars>
          <dgm:bulletEnabled val="1"/>
        </dgm:presLayoutVars>
      </dgm:prSet>
      <dgm:spPr/>
    </dgm:pt>
    <dgm:pt modelId="{87CC99E9-3E78-4C49-B574-A9D97AEAC5B2}" type="pres">
      <dgm:prSet presAssocID="{D6AB8D83-7CFA-4E47-839A-2587850DA009}" presName="item1" presStyleLbl="node1" presStyleIdx="0" presStyleCnt="3">
        <dgm:presLayoutVars>
          <dgm:bulletEnabled val="1"/>
        </dgm:presLayoutVars>
      </dgm:prSet>
      <dgm:spPr/>
    </dgm:pt>
    <dgm:pt modelId="{F70DA21E-0C51-4C94-8AD2-DFD0E53F5B6C}" type="pres">
      <dgm:prSet presAssocID="{7BC2D698-924C-4DD7-AE82-5889FB3BC86C}" presName="item2" presStyleLbl="node1" presStyleIdx="1" presStyleCnt="3">
        <dgm:presLayoutVars>
          <dgm:bulletEnabled val="1"/>
        </dgm:presLayoutVars>
      </dgm:prSet>
      <dgm:spPr/>
    </dgm:pt>
    <dgm:pt modelId="{7CCD4214-EB33-40CC-988E-89D1E542E373}" type="pres">
      <dgm:prSet presAssocID="{32F74E28-1BE6-47DB-BD61-7112780BCD61}" presName="item3" presStyleLbl="node1" presStyleIdx="2" presStyleCnt="3">
        <dgm:presLayoutVars>
          <dgm:bulletEnabled val="1"/>
        </dgm:presLayoutVars>
      </dgm:prSet>
      <dgm:spPr/>
    </dgm:pt>
    <dgm:pt modelId="{D3D223C9-AA9C-4B81-89BE-E946401488D9}" type="pres">
      <dgm:prSet presAssocID="{8AB24CD9-8ACA-4B4D-93A3-D46B1EE817AD}" presName="funnel" presStyleLbl="trAlignAcc1" presStyleIdx="0" presStyleCnt="1"/>
      <dgm:spPr/>
    </dgm:pt>
  </dgm:ptLst>
  <dgm:cxnLst>
    <dgm:cxn modelId="{6FA78E13-61B8-4563-863E-0C9F3A2F06EB}" srcId="{8AB24CD9-8ACA-4B4D-93A3-D46B1EE817AD}" destId="{32F74E28-1BE6-47DB-BD61-7112780BCD61}" srcOrd="3" destOrd="0" parTransId="{03FFAE8E-DDAC-4420-BF98-2C6E4BA8C02F}" sibTransId="{15CF1C6A-4D9C-4D1A-B532-9E7AFEFCC429}"/>
    <dgm:cxn modelId="{9ACA4B16-F919-4604-ADF5-F61D808ED96E}" type="presOf" srcId="{D6AB8D83-7CFA-4E47-839A-2587850DA009}" destId="{F70DA21E-0C51-4C94-8AD2-DFD0E53F5B6C}" srcOrd="0" destOrd="0" presId="urn:microsoft.com/office/officeart/2005/8/layout/funnel1"/>
    <dgm:cxn modelId="{E909F41E-DEE3-4A83-ADA0-52AAA83E76D7}" type="presOf" srcId="{7BC2D698-924C-4DD7-AE82-5889FB3BC86C}" destId="{87CC99E9-3E78-4C49-B574-A9D97AEAC5B2}" srcOrd="0" destOrd="0" presId="urn:microsoft.com/office/officeart/2005/8/layout/funnel1"/>
    <dgm:cxn modelId="{5CCFF540-CD2B-48CD-8EA2-79B3572E43D9}" type="presOf" srcId="{8AB24CD9-8ACA-4B4D-93A3-D46B1EE817AD}" destId="{998C3195-D3E1-4B8A-98C5-BABC84B72C30}" srcOrd="0" destOrd="0" presId="urn:microsoft.com/office/officeart/2005/8/layout/funnel1"/>
    <dgm:cxn modelId="{B2A60369-9D09-45D5-84D3-79AD43E7044D}" type="presOf" srcId="{8D6045F2-C6F2-4C2E-BFC5-7AA09DFA16B5}" destId="{7CCD4214-EB33-40CC-988E-89D1E542E373}" srcOrd="0" destOrd="0" presId="urn:microsoft.com/office/officeart/2005/8/layout/funnel1"/>
    <dgm:cxn modelId="{12CA734A-A41A-4C65-AB6C-D7769C7A4C19}" srcId="{8AB24CD9-8ACA-4B4D-93A3-D46B1EE817AD}" destId="{8D6045F2-C6F2-4C2E-BFC5-7AA09DFA16B5}" srcOrd="0" destOrd="0" parTransId="{4A10D631-5543-4941-AA8A-0B82E2CE0CD2}" sibTransId="{FEA8B3E7-6FBD-47CF-A6E2-DF2B21844898}"/>
    <dgm:cxn modelId="{863ED8D7-8AB3-4A94-8E69-7886391EF9B5}" srcId="{8AB24CD9-8ACA-4B4D-93A3-D46B1EE817AD}" destId="{7BC2D698-924C-4DD7-AE82-5889FB3BC86C}" srcOrd="2" destOrd="0" parTransId="{43EC333F-15A8-4EDE-9910-ED24BE9997C1}" sibTransId="{D66BFD3D-1037-4502-9EA6-8C76016C9A44}"/>
    <dgm:cxn modelId="{145B02DC-139E-473A-9B8B-94BC30C09E5C}" type="presOf" srcId="{32F74E28-1BE6-47DB-BD61-7112780BCD61}" destId="{89187F00-338B-4AB3-BB7B-7FD4C53EB1DC}" srcOrd="0" destOrd="0" presId="urn:microsoft.com/office/officeart/2005/8/layout/funnel1"/>
    <dgm:cxn modelId="{ED8296FF-F832-49AA-BB49-6ACE5DC799F7}" srcId="{8AB24CD9-8ACA-4B4D-93A3-D46B1EE817AD}" destId="{D6AB8D83-7CFA-4E47-839A-2587850DA009}" srcOrd="1" destOrd="0" parTransId="{9F153DD1-C876-49C7-B199-BDEAD877BC17}" sibTransId="{ACB7961F-5533-4BAD-8B4F-017174A3CC9D}"/>
    <dgm:cxn modelId="{2EF57563-D673-4F66-B717-83EE98BB9C8E}" type="presParOf" srcId="{998C3195-D3E1-4B8A-98C5-BABC84B72C30}" destId="{5BB18F46-47EC-4830-A1A7-B72B36443A49}" srcOrd="0" destOrd="0" presId="urn:microsoft.com/office/officeart/2005/8/layout/funnel1"/>
    <dgm:cxn modelId="{5C008B63-4469-4B85-A5B6-C93BA8B866E9}" type="presParOf" srcId="{998C3195-D3E1-4B8A-98C5-BABC84B72C30}" destId="{8BDC0966-C49F-4CA8-BE53-ED4E6A14A79B}" srcOrd="1" destOrd="0" presId="urn:microsoft.com/office/officeart/2005/8/layout/funnel1"/>
    <dgm:cxn modelId="{643C531F-3F31-42AB-B24B-22C2A344ACC4}" type="presParOf" srcId="{998C3195-D3E1-4B8A-98C5-BABC84B72C30}" destId="{89187F00-338B-4AB3-BB7B-7FD4C53EB1DC}" srcOrd="2" destOrd="0" presId="urn:microsoft.com/office/officeart/2005/8/layout/funnel1"/>
    <dgm:cxn modelId="{1002DDB2-8137-4C89-8C7B-B19DCB5E3B54}" type="presParOf" srcId="{998C3195-D3E1-4B8A-98C5-BABC84B72C30}" destId="{87CC99E9-3E78-4C49-B574-A9D97AEAC5B2}" srcOrd="3" destOrd="0" presId="urn:microsoft.com/office/officeart/2005/8/layout/funnel1"/>
    <dgm:cxn modelId="{881A15F5-7C88-4EE3-BF99-769047CDD462}" type="presParOf" srcId="{998C3195-D3E1-4B8A-98C5-BABC84B72C30}" destId="{F70DA21E-0C51-4C94-8AD2-DFD0E53F5B6C}" srcOrd="4" destOrd="0" presId="urn:microsoft.com/office/officeart/2005/8/layout/funnel1"/>
    <dgm:cxn modelId="{5CFD26C3-6AC0-4ACD-9BAF-501A7E733744}" type="presParOf" srcId="{998C3195-D3E1-4B8A-98C5-BABC84B72C30}" destId="{7CCD4214-EB33-40CC-988E-89D1E542E373}" srcOrd="5" destOrd="0" presId="urn:microsoft.com/office/officeart/2005/8/layout/funnel1"/>
    <dgm:cxn modelId="{5894E278-262A-4595-A576-2BE13D05FBA1}" type="presParOf" srcId="{998C3195-D3E1-4B8A-98C5-BABC84B72C30}" destId="{D3D223C9-AA9C-4B81-89BE-E946401488D9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D768F9-2C0F-4CDE-B4AD-13907051A9F2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07C2A82-B6FB-4C40-902B-AED64160F4D6}">
      <dgm:prSet phldrT="[Text]" phldr="0"/>
      <dgm:spPr/>
      <dgm:t>
        <a:bodyPr/>
        <a:lstStyle/>
        <a:p>
          <a:r>
            <a:rPr lang="en-GB" noProof="0"/>
            <a:t>AI TUTOR</a:t>
          </a:r>
        </a:p>
      </dgm:t>
    </dgm:pt>
    <dgm:pt modelId="{C841FAFA-513B-4DA6-962E-0219D62C11E0}" type="parTrans" cxnId="{A7803F92-AE51-451C-A99C-E12BE934C692}">
      <dgm:prSet/>
      <dgm:spPr/>
      <dgm:t>
        <a:bodyPr/>
        <a:lstStyle/>
        <a:p>
          <a:endParaRPr lang="en-GB"/>
        </a:p>
      </dgm:t>
    </dgm:pt>
    <dgm:pt modelId="{91A8BAF1-7A63-4C85-931C-B3966D5F1212}" type="sibTrans" cxnId="{A7803F92-AE51-451C-A99C-E12BE934C692}">
      <dgm:prSet/>
      <dgm:spPr/>
      <dgm:t>
        <a:bodyPr/>
        <a:lstStyle/>
        <a:p>
          <a:endParaRPr lang="en-GB"/>
        </a:p>
      </dgm:t>
    </dgm:pt>
    <dgm:pt modelId="{402A6B8C-5DF0-40DA-9DDB-7B7DB839E040}">
      <dgm:prSet phldrT="[Text]" phldr="0"/>
      <dgm:spPr/>
      <dgm:t>
        <a:bodyPr/>
        <a:lstStyle/>
        <a:p>
          <a:r>
            <a:rPr lang="en-GB" noProof="0"/>
            <a:t>Encourages critical thinking</a:t>
          </a:r>
        </a:p>
      </dgm:t>
    </dgm:pt>
    <dgm:pt modelId="{43B7451A-FCAE-4E98-BBE3-763C3C617584}" type="parTrans" cxnId="{80B7697F-F631-4D28-A62E-B01E53B691A7}">
      <dgm:prSet/>
      <dgm:spPr/>
      <dgm:t>
        <a:bodyPr/>
        <a:lstStyle/>
        <a:p>
          <a:endParaRPr lang="en-GB" noProof="0"/>
        </a:p>
      </dgm:t>
    </dgm:pt>
    <dgm:pt modelId="{B3DAA5D1-8320-4E97-9326-D3DC0BD42870}" type="sibTrans" cxnId="{80B7697F-F631-4D28-A62E-B01E53B691A7}">
      <dgm:prSet/>
      <dgm:spPr/>
      <dgm:t>
        <a:bodyPr/>
        <a:lstStyle/>
        <a:p>
          <a:endParaRPr lang="en-GB"/>
        </a:p>
      </dgm:t>
    </dgm:pt>
    <dgm:pt modelId="{B1F7AC49-0DBF-4AED-9365-F3B6DCA10749}">
      <dgm:prSet phldrT="[Text]" phldr="0"/>
      <dgm:spPr/>
      <dgm:t>
        <a:bodyPr/>
        <a:lstStyle/>
        <a:p>
          <a:pPr rtl="0"/>
          <a:r>
            <a:rPr lang="en-GB" noProof="0"/>
            <a:t>Positive </a:t>
          </a:r>
          <a:r>
            <a:rPr lang="en-GB" noProof="0">
              <a:latin typeface="Arial" panose="020B0604020202020204"/>
            </a:rPr>
            <a:t>AI use</a:t>
          </a:r>
          <a:r>
            <a:rPr lang="en-GB" noProof="0"/>
            <a:t> model</a:t>
          </a:r>
        </a:p>
      </dgm:t>
    </dgm:pt>
    <dgm:pt modelId="{0D3EC4E8-7504-4874-87C8-341E5F7270B3}" type="parTrans" cxnId="{90FE66EC-5D10-4644-806F-741288592385}">
      <dgm:prSet/>
      <dgm:spPr/>
      <dgm:t>
        <a:bodyPr/>
        <a:lstStyle/>
        <a:p>
          <a:endParaRPr lang="en-GB" noProof="0"/>
        </a:p>
      </dgm:t>
    </dgm:pt>
    <dgm:pt modelId="{24390EF3-2323-4529-A41D-A849C3BCE35B}" type="sibTrans" cxnId="{90FE66EC-5D10-4644-806F-741288592385}">
      <dgm:prSet/>
      <dgm:spPr/>
      <dgm:t>
        <a:bodyPr/>
        <a:lstStyle/>
        <a:p>
          <a:endParaRPr lang="en-GB"/>
        </a:p>
      </dgm:t>
    </dgm:pt>
    <dgm:pt modelId="{732D4663-175A-4DE6-874F-5102453D8FB0}">
      <dgm:prSet phldrT="[Text]" phldr="0"/>
      <dgm:spPr/>
      <dgm:t>
        <a:bodyPr/>
        <a:lstStyle/>
        <a:p>
          <a:pPr rtl="0"/>
          <a:r>
            <a:rPr lang="en-GB" noProof="0">
              <a:latin typeface="Arial" panose="020B0604020202020204"/>
            </a:rPr>
            <a:t>Elicits and challenges</a:t>
          </a:r>
          <a:endParaRPr lang="en-GB" noProof="0"/>
        </a:p>
      </dgm:t>
    </dgm:pt>
    <dgm:pt modelId="{DEEEB987-2071-41ED-856B-2076E3AA19C0}" type="parTrans" cxnId="{A4A74BAB-3F43-4F0A-AD51-4203D683943A}">
      <dgm:prSet/>
      <dgm:spPr/>
      <dgm:t>
        <a:bodyPr/>
        <a:lstStyle/>
        <a:p>
          <a:endParaRPr lang="en-GB" noProof="0"/>
        </a:p>
      </dgm:t>
    </dgm:pt>
    <dgm:pt modelId="{4FFAB598-DD7C-41F3-B544-ED4BFAAFCD36}" type="sibTrans" cxnId="{A4A74BAB-3F43-4F0A-AD51-4203D683943A}">
      <dgm:prSet/>
      <dgm:spPr/>
      <dgm:t>
        <a:bodyPr/>
        <a:lstStyle/>
        <a:p>
          <a:endParaRPr lang="en-GB"/>
        </a:p>
      </dgm:t>
    </dgm:pt>
    <dgm:pt modelId="{14311AE3-9E45-4385-8EB5-D5CDD98216A0}">
      <dgm:prSet phldr="0"/>
      <dgm:spPr/>
      <dgm:t>
        <a:bodyPr/>
        <a:lstStyle/>
        <a:p>
          <a:pPr rtl="0"/>
          <a:r>
            <a:rPr lang="en-GB" noProof="0">
              <a:latin typeface="Arial" panose="020B0604020202020204"/>
            </a:rPr>
            <a:t>Rigorous governance</a:t>
          </a:r>
        </a:p>
      </dgm:t>
    </dgm:pt>
    <dgm:pt modelId="{A16DEADB-A620-43BC-A582-B94D118D0A3E}" type="parTrans" cxnId="{BF66FB4E-C7F1-4CFD-AA2F-9AEEACA2E7AA}">
      <dgm:prSet/>
      <dgm:spPr/>
      <dgm:t>
        <a:bodyPr/>
        <a:lstStyle/>
        <a:p>
          <a:endParaRPr lang="en-GB" noProof="0"/>
        </a:p>
      </dgm:t>
    </dgm:pt>
    <dgm:pt modelId="{432C827C-42BB-49E5-B125-B27535E55126}" type="sibTrans" cxnId="{BF66FB4E-C7F1-4CFD-AA2F-9AEEACA2E7AA}">
      <dgm:prSet/>
      <dgm:spPr/>
      <dgm:t>
        <a:bodyPr/>
        <a:lstStyle/>
        <a:p>
          <a:endParaRPr lang="en-GB"/>
        </a:p>
      </dgm:t>
    </dgm:pt>
    <dgm:pt modelId="{27726C9E-0C7D-4D05-B550-6CCF94479EEC}">
      <dgm:prSet phldr="0"/>
      <dgm:spPr/>
      <dgm:t>
        <a:bodyPr/>
        <a:lstStyle/>
        <a:p>
          <a:pPr rtl="0"/>
          <a:r>
            <a:rPr lang="en-GB" noProof="0">
              <a:latin typeface="Arial" panose="020B0604020202020204"/>
            </a:rPr>
            <a:t>Tutor transparency</a:t>
          </a:r>
        </a:p>
      </dgm:t>
    </dgm:pt>
    <dgm:pt modelId="{91C22AA5-D8AC-4B5E-AF7D-52AD7CF62C50}" type="parTrans" cxnId="{3F0769DD-4CF7-4238-8275-F2F856528DF1}">
      <dgm:prSet/>
      <dgm:spPr/>
      <dgm:t>
        <a:bodyPr/>
        <a:lstStyle/>
        <a:p>
          <a:endParaRPr lang="en-GB" noProof="0"/>
        </a:p>
      </dgm:t>
    </dgm:pt>
    <dgm:pt modelId="{ABC7399D-3276-4F45-9870-C21B69FB72CF}" type="sibTrans" cxnId="{3F0769DD-4CF7-4238-8275-F2F856528DF1}">
      <dgm:prSet/>
      <dgm:spPr/>
      <dgm:t>
        <a:bodyPr/>
        <a:lstStyle/>
        <a:p>
          <a:endParaRPr lang="en-GB"/>
        </a:p>
      </dgm:t>
    </dgm:pt>
    <dgm:pt modelId="{CA807F73-4F4C-43AA-9F97-1D378B919178}" type="pres">
      <dgm:prSet presAssocID="{88D768F9-2C0F-4CDE-B4AD-13907051A9F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514D0C5-0C6B-4B14-876A-E02762BF4823}" type="pres">
      <dgm:prSet presAssocID="{107C2A82-B6FB-4C40-902B-AED64160F4D6}" presName="centerShape" presStyleLbl="node0" presStyleIdx="0" presStyleCnt="1"/>
      <dgm:spPr/>
    </dgm:pt>
    <dgm:pt modelId="{3FE17917-7BBA-4425-A4EF-D3F35915F45D}" type="pres">
      <dgm:prSet presAssocID="{43B7451A-FCAE-4E98-BBE3-763C3C617584}" presName="parTrans" presStyleLbl="sibTrans2D1" presStyleIdx="0" presStyleCnt="5"/>
      <dgm:spPr/>
    </dgm:pt>
    <dgm:pt modelId="{55C1E922-B4BB-40A6-A833-EF5E00BFA6AD}" type="pres">
      <dgm:prSet presAssocID="{43B7451A-FCAE-4E98-BBE3-763C3C617584}" presName="connectorText" presStyleLbl="sibTrans2D1" presStyleIdx="0" presStyleCnt="5"/>
      <dgm:spPr/>
    </dgm:pt>
    <dgm:pt modelId="{32F8B875-76E8-4271-A6E5-00D61D74DDA7}" type="pres">
      <dgm:prSet presAssocID="{402A6B8C-5DF0-40DA-9DDB-7B7DB839E040}" presName="node" presStyleLbl="node1" presStyleIdx="0" presStyleCnt="5">
        <dgm:presLayoutVars>
          <dgm:bulletEnabled val="1"/>
        </dgm:presLayoutVars>
      </dgm:prSet>
      <dgm:spPr/>
    </dgm:pt>
    <dgm:pt modelId="{8F74F2EF-B1BF-409E-8237-C9B441154C35}" type="pres">
      <dgm:prSet presAssocID="{0D3EC4E8-7504-4874-87C8-341E5F7270B3}" presName="parTrans" presStyleLbl="sibTrans2D1" presStyleIdx="1" presStyleCnt="5"/>
      <dgm:spPr/>
    </dgm:pt>
    <dgm:pt modelId="{66843345-2B89-4B66-AB58-144ACF1B4D08}" type="pres">
      <dgm:prSet presAssocID="{0D3EC4E8-7504-4874-87C8-341E5F7270B3}" presName="connectorText" presStyleLbl="sibTrans2D1" presStyleIdx="1" presStyleCnt="5"/>
      <dgm:spPr/>
    </dgm:pt>
    <dgm:pt modelId="{421453AF-05E9-421B-BA3A-965E8083A3DF}" type="pres">
      <dgm:prSet presAssocID="{B1F7AC49-0DBF-4AED-9365-F3B6DCA10749}" presName="node" presStyleLbl="node1" presStyleIdx="1" presStyleCnt="5">
        <dgm:presLayoutVars>
          <dgm:bulletEnabled val="1"/>
        </dgm:presLayoutVars>
      </dgm:prSet>
      <dgm:spPr/>
    </dgm:pt>
    <dgm:pt modelId="{063D8E02-B84B-4D23-982E-8EC625EC7A42}" type="pres">
      <dgm:prSet presAssocID="{DEEEB987-2071-41ED-856B-2076E3AA19C0}" presName="parTrans" presStyleLbl="sibTrans2D1" presStyleIdx="2" presStyleCnt="5"/>
      <dgm:spPr/>
    </dgm:pt>
    <dgm:pt modelId="{AC046792-6C14-4E15-9842-94327257F071}" type="pres">
      <dgm:prSet presAssocID="{DEEEB987-2071-41ED-856B-2076E3AA19C0}" presName="connectorText" presStyleLbl="sibTrans2D1" presStyleIdx="2" presStyleCnt="5"/>
      <dgm:spPr/>
    </dgm:pt>
    <dgm:pt modelId="{0446A03E-3984-4AA7-B618-CA3525F6C057}" type="pres">
      <dgm:prSet presAssocID="{732D4663-175A-4DE6-874F-5102453D8FB0}" presName="node" presStyleLbl="node1" presStyleIdx="2" presStyleCnt="5">
        <dgm:presLayoutVars>
          <dgm:bulletEnabled val="1"/>
        </dgm:presLayoutVars>
      </dgm:prSet>
      <dgm:spPr/>
    </dgm:pt>
    <dgm:pt modelId="{C327411F-CCEA-40F6-B6C3-4EAD30CEED11}" type="pres">
      <dgm:prSet presAssocID="{91C22AA5-D8AC-4B5E-AF7D-52AD7CF62C50}" presName="parTrans" presStyleLbl="sibTrans2D1" presStyleIdx="3" presStyleCnt="5"/>
      <dgm:spPr/>
    </dgm:pt>
    <dgm:pt modelId="{4EE20A36-4BCF-4EDC-A612-1EF7511C786A}" type="pres">
      <dgm:prSet presAssocID="{91C22AA5-D8AC-4B5E-AF7D-52AD7CF62C50}" presName="connectorText" presStyleLbl="sibTrans2D1" presStyleIdx="3" presStyleCnt="5"/>
      <dgm:spPr/>
    </dgm:pt>
    <dgm:pt modelId="{DCC5B5D4-3272-4A27-8BD6-DC6B2CDAF441}" type="pres">
      <dgm:prSet presAssocID="{27726C9E-0C7D-4D05-B550-6CCF94479EEC}" presName="node" presStyleLbl="node1" presStyleIdx="3" presStyleCnt="5">
        <dgm:presLayoutVars>
          <dgm:bulletEnabled val="1"/>
        </dgm:presLayoutVars>
      </dgm:prSet>
      <dgm:spPr/>
    </dgm:pt>
    <dgm:pt modelId="{949A3D6E-3275-4E7A-B603-3109DF72CFB7}" type="pres">
      <dgm:prSet presAssocID="{A16DEADB-A620-43BC-A582-B94D118D0A3E}" presName="parTrans" presStyleLbl="sibTrans2D1" presStyleIdx="4" presStyleCnt="5"/>
      <dgm:spPr/>
    </dgm:pt>
    <dgm:pt modelId="{2B166973-1A7B-4E85-9687-CE2C2EB59B63}" type="pres">
      <dgm:prSet presAssocID="{A16DEADB-A620-43BC-A582-B94D118D0A3E}" presName="connectorText" presStyleLbl="sibTrans2D1" presStyleIdx="4" presStyleCnt="5"/>
      <dgm:spPr/>
    </dgm:pt>
    <dgm:pt modelId="{73832AAE-830E-4370-AC19-FACDC6D4CC71}" type="pres">
      <dgm:prSet presAssocID="{14311AE3-9E45-4385-8EB5-D5CDD98216A0}" presName="node" presStyleLbl="node1" presStyleIdx="4" presStyleCnt="5">
        <dgm:presLayoutVars>
          <dgm:bulletEnabled val="1"/>
        </dgm:presLayoutVars>
      </dgm:prSet>
      <dgm:spPr/>
    </dgm:pt>
  </dgm:ptLst>
  <dgm:cxnLst>
    <dgm:cxn modelId="{7285DD14-8155-4641-A9E7-EAA9CDFB68E5}" type="presOf" srcId="{A16DEADB-A620-43BC-A582-B94D118D0A3E}" destId="{949A3D6E-3275-4E7A-B603-3109DF72CFB7}" srcOrd="0" destOrd="0" presId="urn:microsoft.com/office/officeart/2005/8/layout/radial5"/>
    <dgm:cxn modelId="{648B7119-965F-4989-90BC-8CCD58B7AADB}" type="presOf" srcId="{A16DEADB-A620-43BC-A582-B94D118D0A3E}" destId="{2B166973-1A7B-4E85-9687-CE2C2EB59B63}" srcOrd="1" destOrd="0" presId="urn:microsoft.com/office/officeart/2005/8/layout/radial5"/>
    <dgm:cxn modelId="{0C6AA71D-3DDE-4A6E-9090-73FB801970FA}" type="presOf" srcId="{43B7451A-FCAE-4E98-BBE3-763C3C617584}" destId="{55C1E922-B4BB-40A6-A833-EF5E00BFA6AD}" srcOrd="1" destOrd="0" presId="urn:microsoft.com/office/officeart/2005/8/layout/radial5"/>
    <dgm:cxn modelId="{4BCD481E-D92A-4265-8A27-0CA296824B91}" type="presOf" srcId="{91C22AA5-D8AC-4B5E-AF7D-52AD7CF62C50}" destId="{C327411F-CCEA-40F6-B6C3-4EAD30CEED11}" srcOrd="0" destOrd="0" presId="urn:microsoft.com/office/officeart/2005/8/layout/radial5"/>
    <dgm:cxn modelId="{0415CE34-7DCB-49D7-AD93-139BAF2503D6}" type="presOf" srcId="{27726C9E-0C7D-4D05-B550-6CCF94479EEC}" destId="{DCC5B5D4-3272-4A27-8BD6-DC6B2CDAF441}" srcOrd="0" destOrd="0" presId="urn:microsoft.com/office/officeart/2005/8/layout/radial5"/>
    <dgm:cxn modelId="{DCBDB836-A9CB-4174-9D0B-97F51EFD2BD9}" type="presOf" srcId="{DEEEB987-2071-41ED-856B-2076E3AA19C0}" destId="{063D8E02-B84B-4D23-982E-8EC625EC7A42}" srcOrd="0" destOrd="0" presId="urn:microsoft.com/office/officeart/2005/8/layout/radial5"/>
    <dgm:cxn modelId="{AF5E3341-4BE0-4531-951E-A77C0E05B5C1}" type="presOf" srcId="{732D4663-175A-4DE6-874F-5102453D8FB0}" destId="{0446A03E-3984-4AA7-B618-CA3525F6C057}" srcOrd="0" destOrd="0" presId="urn:microsoft.com/office/officeart/2005/8/layout/radial5"/>
    <dgm:cxn modelId="{ECE87542-92F6-418A-901A-17BE991B7328}" type="presOf" srcId="{88D768F9-2C0F-4CDE-B4AD-13907051A9F2}" destId="{CA807F73-4F4C-43AA-9F97-1D378B919178}" srcOrd="0" destOrd="0" presId="urn:microsoft.com/office/officeart/2005/8/layout/radial5"/>
    <dgm:cxn modelId="{BF66FB4E-C7F1-4CFD-AA2F-9AEEACA2E7AA}" srcId="{107C2A82-B6FB-4C40-902B-AED64160F4D6}" destId="{14311AE3-9E45-4385-8EB5-D5CDD98216A0}" srcOrd="4" destOrd="0" parTransId="{A16DEADB-A620-43BC-A582-B94D118D0A3E}" sibTransId="{432C827C-42BB-49E5-B125-B27535E55126}"/>
    <dgm:cxn modelId="{54519371-F937-426C-AACB-98A3D5304B91}" type="presOf" srcId="{107C2A82-B6FB-4C40-902B-AED64160F4D6}" destId="{2514D0C5-0C6B-4B14-876A-E02762BF4823}" srcOrd="0" destOrd="0" presId="urn:microsoft.com/office/officeart/2005/8/layout/radial5"/>
    <dgm:cxn modelId="{80B7697F-F631-4D28-A62E-B01E53B691A7}" srcId="{107C2A82-B6FB-4C40-902B-AED64160F4D6}" destId="{402A6B8C-5DF0-40DA-9DDB-7B7DB839E040}" srcOrd="0" destOrd="0" parTransId="{43B7451A-FCAE-4E98-BBE3-763C3C617584}" sibTransId="{B3DAA5D1-8320-4E97-9326-D3DC0BD42870}"/>
    <dgm:cxn modelId="{726CA980-D270-487D-8E81-8E416352A61B}" type="presOf" srcId="{DEEEB987-2071-41ED-856B-2076E3AA19C0}" destId="{AC046792-6C14-4E15-9842-94327257F071}" srcOrd="1" destOrd="0" presId="urn:microsoft.com/office/officeart/2005/8/layout/radial5"/>
    <dgm:cxn modelId="{A7803F92-AE51-451C-A99C-E12BE934C692}" srcId="{88D768F9-2C0F-4CDE-B4AD-13907051A9F2}" destId="{107C2A82-B6FB-4C40-902B-AED64160F4D6}" srcOrd="0" destOrd="0" parTransId="{C841FAFA-513B-4DA6-962E-0219D62C11E0}" sibTransId="{91A8BAF1-7A63-4C85-931C-B3966D5F1212}"/>
    <dgm:cxn modelId="{301C1596-7C65-47C5-8D86-53DB69C62504}" type="presOf" srcId="{91C22AA5-D8AC-4B5E-AF7D-52AD7CF62C50}" destId="{4EE20A36-4BCF-4EDC-A612-1EF7511C786A}" srcOrd="1" destOrd="0" presId="urn:microsoft.com/office/officeart/2005/8/layout/radial5"/>
    <dgm:cxn modelId="{8CE56EA4-58B6-42A2-9B71-4EC93FF758A3}" type="presOf" srcId="{B1F7AC49-0DBF-4AED-9365-F3B6DCA10749}" destId="{421453AF-05E9-421B-BA3A-965E8083A3DF}" srcOrd="0" destOrd="0" presId="urn:microsoft.com/office/officeart/2005/8/layout/radial5"/>
    <dgm:cxn modelId="{A4A74BAB-3F43-4F0A-AD51-4203D683943A}" srcId="{107C2A82-B6FB-4C40-902B-AED64160F4D6}" destId="{732D4663-175A-4DE6-874F-5102453D8FB0}" srcOrd="2" destOrd="0" parTransId="{DEEEB987-2071-41ED-856B-2076E3AA19C0}" sibTransId="{4FFAB598-DD7C-41F3-B544-ED4BFAAFCD36}"/>
    <dgm:cxn modelId="{9BCEC0B1-4A78-4F66-865E-3A0EF6AC72D6}" type="presOf" srcId="{0D3EC4E8-7504-4874-87C8-341E5F7270B3}" destId="{8F74F2EF-B1BF-409E-8237-C9B441154C35}" srcOrd="0" destOrd="0" presId="urn:microsoft.com/office/officeart/2005/8/layout/radial5"/>
    <dgm:cxn modelId="{241AC1B9-FF1A-473F-8088-A34F86B62935}" type="presOf" srcId="{43B7451A-FCAE-4E98-BBE3-763C3C617584}" destId="{3FE17917-7BBA-4425-A4EF-D3F35915F45D}" srcOrd="0" destOrd="0" presId="urn:microsoft.com/office/officeart/2005/8/layout/radial5"/>
    <dgm:cxn modelId="{0A8A74C3-5F0C-4298-8E93-70C98CCE5299}" type="presOf" srcId="{402A6B8C-5DF0-40DA-9DDB-7B7DB839E040}" destId="{32F8B875-76E8-4271-A6E5-00D61D74DDA7}" srcOrd="0" destOrd="0" presId="urn:microsoft.com/office/officeart/2005/8/layout/radial5"/>
    <dgm:cxn modelId="{3F0769DD-4CF7-4238-8275-F2F856528DF1}" srcId="{107C2A82-B6FB-4C40-902B-AED64160F4D6}" destId="{27726C9E-0C7D-4D05-B550-6CCF94479EEC}" srcOrd="3" destOrd="0" parTransId="{91C22AA5-D8AC-4B5E-AF7D-52AD7CF62C50}" sibTransId="{ABC7399D-3276-4F45-9870-C21B69FB72CF}"/>
    <dgm:cxn modelId="{D2442BE8-40B1-483E-BE12-0A629B6E5F63}" type="presOf" srcId="{0D3EC4E8-7504-4874-87C8-341E5F7270B3}" destId="{66843345-2B89-4B66-AB58-144ACF1B4D08}" srcOrd="1" destOrd="0" presId="urn:microsoft.com/office/officeart/2005/8/layout/radial5"/>
    <dgm:cxn modelId="{90FE66EC-5D10-4644-806F-741288592385}" srcId="{107C2A82-B6FB-4C40-902B-AED64160F4D6}" destId="{B1F7AC49-0DBF-4AED-9365-F3B6DCA10749}" srcOrd="1" destOrd="0" parTransId="{0D3EC4E8-7504-4874-87C8-341E5F7270B3}" sibTransId="{24390EF3-2323-4529-A41D-A849C3BCE35B}"/>
    <dgm:cxn modelId="{6B77B7F4-0AA8-45EF-8499-88D489F72945}" type="presOf" srcId="{14311AE3-9E45-4385-8EB5-D5CDD98216A0}" destId="{73832AAE-830E-4370-AC19-FACDC6D4CC71}" srcOrd="0" destOrd="0" presId="urn:microsoft.com/office/officeart/2005/8/layout/radial5"/>
    <dgm:cxn modelId="{41DE6EAF-3C06-4BBD-AC01-811D2EF621E2}" type="presParOf" srcId="{CA807F73-4F4C-43AA-9F97-1D378B919178}" destId="{2514D0C5-0C6B-4B14-876A-E02762BF4823}" srcOrd="0" destOrd="0" presId="urn:microsoft.com/office/officeart/2005/8/layout/radial5"/>
    <dgm:cxn modelId="{C2F28600-489C-4F3E-9593-3EB34BFCA927}" type="presParOf" srcId="{CA807F73-4F4C-43AA-9F97-1D378B919178}" destId="{3FE17917-7BBA-4425-A4EF-D3F35915F45D}" srcOrd="1" destOrd="0" presId="urn:microsoft.com/office/officeart/2005/8/layout/radial5"/>
    <dgm:cxn modelId="{9968DC45-6F6E-4797-97BE-D59C8EBC14FF}" type="presParOf" srcId="{3FE17917-7BBA-4425-A4EF-D3F35915F45D}" destId="{55C1E922-B4BB-40A6-A833-EF5E00BFA6AD}" srcOrd="0" destOrd="0" presId="urn:microsoft.com/office/officeart/2005/8/layout/radial5"/>
    <dgm:cxn modelId="{8ABC28AC-855A-438A-BA3B-9FC10FF91A48}" type="presParOf" srcId="{CA807F73-4F4C-43AA-9F97-1D378B919178}" destId="{32F8B875-76E8-4271-A6E5-00D61D74DDA7}" srcOrd="2" destOrd="0" presId="urn:microsoft.com/office/officeart/2005/8/layout/radial5"/>
    <dgm:cxn modelId="{8DC1268A-5B28-4FBF-AFD8-83A0B7850FB0}" type="presParOf" srcId="{CA807F73-4F4C-43AA-9F97-1D378B919178}" destId="{8F74F2EF-B1BF-409E-8237-C9B441154C35}" srcOrd="3" destOrd="0" presId="urn:microsoft.com/office/officeart/2005/8/layout/radial5"/>
    <dgm:cxn modelId="{0E6A92B6-0E2F-4CEF-A4EC-186975F0FCE3}" type="presParOf" srcId="{8F74F2EF-B1BF-409E-8237-C9B441154C35}" destId="{66843345-2B89-4B66-AB58-144ACF1B4D08}" srcOrd="0" destOrd="0" presId="urn:microsoft.com/office/officeart/2005/8/layout/radial5"/>
    <dgm:cxn modelId="{B041C7C6-60EF-4A01-9E0B-E2FC53C11853}" type="presParOf" srcId="{CA807F73-4F4C-43AA-9F97-1D378B919178}" destId="{421453AF-05E9-421B-BA3A-965E8083A3DF}" srcOrd="4" destOrd="0" presId="urn:microsoft.com/office/officeart/2005/8/layout/radial5"/>
    <dgm:cxn modelId="{3C8A2BAF-427F-4B94-8D1D-C5DA26936EC9}" type="presParOf" srcId="{CA807F73-4F4C-43AA-9F97-1D378B919178}" destId="{063D8E02-B84B-4D23-982E-8EC625EC7A42}" srcOrd="5" destOrd="0" presId="urn:microsoft.com/office/officeart/2005/8/layout/radial5"/>
    <dgm:cxn modelId="{CA173BF3-6A00-4A4C-9CF7-FE70FA269231}" type="presParOf" srcId="{063D8E02-B84B-4D23-982E-8EC625EC7A42}" destId="{AC046792-6C14-4E15-9842-94327257F071}" srcOrd="0" destOrd="0" presId="urn:microsoft.com/office/officeart/2005/8/layout/radial5"/>
    <dgm:cxn modelId="{A980F5C1-F812-4E27-AF3B-3F5C59BD4077}" type="presParOf" srcId="{CA807F73-4F4C-43AA-9F97-1D378B919178}" destId="{0446A03E-3984-4AA7-B618-CA3525F6C057}" srcOrd="6" destOrd="0" presId="urn:microsoft.com/office/officeart/2005/8/layout/radial5"/>
    <dgm:cxn modelId="{F693D282-0831-40DD-8EEB-868DC446CD9A}" type="presParOf" srcId="{CA807F73-4F4C-43AA-9F97-1D378B919178}" destId="{C327411F-CCEA-40F6-B6C3-4EAD30CEED11}" srcOrd="7" destOrd="0" presId="urn:microsoft.com/office/officeart/2005/8/layout/radial5"/>
    <dgm:cxn modelId="{55469934-44C5-458F-9C17-7E4829AC22F1}" type="presParOf" srcId="{C327411F-CCEA-40F6-B6C3-4EAD30CEED11}" destId="{4EE20A36-4BCF-4EDC-A612-1EF7511C786A}" srcOrd="0" destOrd="0" presId="urn:microsoft.com/office/officeart/2005/8/layout/radial5"/>
    <dgm:cxn modelId="{A31569C1-BEA3-4DD8-A803-70FF3E0CA9A5}" type="presParOf" srcId="{CA807F73-4F4C-43AA-9F97-1D378B919178}" destId="{DCC5B5D4-3272-4A27-8BD6-DC6B2CDAF441}" srcOrd="8" destOrd="0" presId="urn:microsoft.com/office/officeart/2005/8/layout/radial5"/>
    <dgm:cxn modelId="{CB7A0A39-37C7-4830-965E-08DE0F7383F3}" type="presParOf" srcId="{CA807F73-4F4C-43AA-9F97-1D378B919178}" destId="{949A3D6E-3275-4E7A-B603-3109DF72CFB7}" srcOrd="9" destOrd="0" presId="urn:microsoft.com/office/officeart/2005/8/layout/radial5"/>
    <dgm:cxn modelId="{BD2E7C9E-2346-4122-BA1B-AFFC20E3FD54}" type="presParOf" srcId="{949A3D6E-3275-4E7A-B603-3109DF72CFB7}" destId="{2B166973-1A7B-4E85-9687-CE2C2EB59B63}" srcOrd="0" destOrd="0" presId="urn:microsoft.com/office/officeart/2005/8/layout/radial5"/>
    <dgm:cxn modelId="{8B077434-2268-4D94-8F09-D3F263FD2B24}" type="presParOf" srcId="{CA807F73-4F4C-43AA-9F97-1D378B919178}" destId="{73832AAE-830E-4370-AC19-FACDC6D4CC71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8389B2-C905-45AB-B3CD-11EFF04B30B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9CF2B95-5F73-4D08-AD51-39C243E8B21E}">
      <dgm:prSet phldrT="[Text]" phldr="0"/>
      <dgm:spPr/>
      <dgm:t>
        <a:bodyPr/>
        <a:lstStyle/>
        <a:p>
          <a:r>
            <a:rPr lang="en-GB" noProof="0"/>
            <a:t>SharePoint sites</a:t>
          </a:r>
        </a:p>
      </dgm:t>
    </dgm:pt>
    <dgm:pt modelId="{F56A6BAF-B283-4A17-A660-EBDAADA969F0}" type="parTrans" cxnId="{DA71CD05-95D6-4D38-8238-834C02EE99DB}">
      <dgm:prSet/>
      <dgm:spPr/>
      <dgm:t>
        <a:bodyPr/>
        <a:lstStyle/>
        <a:p>
          <a:endParaRPr lang="en-GB"/>
        </a:p>
      </dgm:t>
    </dgm:pt>
    <dgm:pt modelId="{D6A3ED8C-BAC2-45F0-8869-92E33999A9CF}" type="sibTrans" cxnId="{DA71CD05-95D6-4D38-8238-834C02EE99DB}">
      <dgm:prSet/>
      <dgm:spPr/>
      <dgm:t>
        <a:bodyPr/>
        <a:lstStyle/>
        <a:p>
          <a:endParaRPr lang="en-GB"/>
        </a:p>
      </dgm:t>
    </dgm:pt>
    <dgm:pt modelId="{CFDB75BC-38CC-4F10-A6B0-B744BD71E919}">
      <dgm:prSet phldrT="[Text]" phldr="0"/>
      <dgm:spPr/>
      <dgm:t>
        <a:bodyPr/>
        <a:lstStyle/>
        <a:p>
          <a:r>
            <a:rPr lang="en-GB" noProof="0"/>
            <a:t>Docs, PDFs</a:t>
          </a:r>
        </a:p>
      </dgm:t>
    </dgm:pt>
    <dgm:pt modelId="{E44FC7AC-158E-46BD-9706-023A8EF56630}" type="parTrans" cxnId="{3EE04051-C22A-4A57-8C54-554053FF65DB}">
      <dgm:prSet/>
      <dgm:spPr/>
      <dgm:t>
        <a:bodyPr/>
        <a:lstStyle/>
        <a:p>
          <a:endParaRPr lang="en-GB"/>
        </a:p>
      </dgm:t>
    </dgm:pt>
    <dgm:pt modelId="{358A91FD-B1D9-467A-A60B-C33BF4BDA1D0}" type="sibTrans" cxnId="{3EE04051-C22A-4A57-8C54-554053FF65DB}">
      <dgm:prSet/>
      <dgm:spPr/>
      <dgm:t>
        <a:bodyPr/>
        <a:lstStyle/>
        <a:p>
          <a:endParaRPr lang="en-GB"/>
        </a:p>
      </dgm:t>
    </dgm:pt>
    <dgm:pt modelId="{BADC100A-A47F-4E08-A2FA-1EB61DF72696}">
      <dgm:prSet phldrT="[Text]" phldr="0"/>
      <dgm:spPr/>
      <dgm:t>
        <a:bodyPr/>
        <a:lstStyle/>
        <a:p>
          <a:r>
            <a:rPr lang="en-GB" noProof="0"/>
            <a:t>Org website</a:t>
          </a:r>
        </a:p>
      </dgm:t>
    </dgm:pt>
    <dgm:pt modelId="{06C5872D-5896-4ACF-901F-E970C51DE6BB}" type="parTrans" cxnId="{94F5165E-D8EE-4EB1-8273-FB75F9F488F2}">
      <dgm:prSet/>
      <dgm:spPr/>
      <dgm:t>
        <a:bodyPr/>
        <a:lstStyle/>
        <a:p>
          <a:endParaRPr lang="en-GB"/>
        </a:p>
      </dgm:t>
    </dgm:pt>
    <dgm:pt modelId="{C094B9A7-1767-4816-95FA-B7970D3B6061}" type="sibTrans" cxnId="{94F5165E-D8EE-4EB1-8273-FB75F9F488F2}">
      <dgm:prSet/>
      <dgm:spPr/>
      <dgm:t>
        <a:bodyPr/>
        <a:lstStyle/>
        <a:p>
          <a:endParaRPr lang="en-GB"/>
        </a:p>
      </dgm:t>
    </dgm:pt>
    <dgm:pt modelId="{3D6F281E-A696-45A2-89F7-133810840EAB}">
      <dgm:prSet phldrT="[Text]" phldr="0"/>
      <dgm:spPr/>
      <dgm:t>
        <a:bodyPr/>
        <a:lstStyle/>
        <a:p>
          <a:r>
            <a:rPr lang="en-GB" noProof="0" err="1"/>
            <a:t>PowerBI</a:t>
          </a:r>
          <a:endParaRPr lang="en-GB" noProof="0"/>
        </a:p>
      </dgm:t>
    </dgm:pt>
    <dgm:pt modelId="{5E4BB5C6-6AFC-4B5F-AA79-9F95AA9223C7}" type="parTrans" cxnId="{5034421E-FC54-4D8A-93E1-6E3895B29ABA}">
      <dgm:prSet/>
      <dgm:spPr/>
      <dgm:t>
        <a:bodyPr/>
        <a:lstStyle/>
        <a:p>
          <a:endParaRPr lang="en-GB"/>
        </a:p>
      </dgm:t>
    </dgm:pt>
    <dgm:pt modelId="{F3FBFBA6-CBD6-4C53-B2DB-160B391F70BE}" type="sibTrans" cxnId="{5034421E-FC54-4D8A-93E1-6E3895B29ABA}">
      <dgm:prSet/>
      <dgm:spPr/>
      <dgm:t>
        <a:bodyPr/>
        <a:lstStyle/>
        <a:p>
          <a:endParaRPr lang="en-GB"/>
        </a:p>
      </dgm:t>
    </dgm:pt>
    <dgm:pt modelId="{3B79D6CE-5941-47F2-A6EC-BC6CFE511274}">
      <dgm:prSet phldrT="[Text]" phldr="0"/>
      <dgm:spPr/>
      <dgm:t>
        <a:bodyPr/>
        <a:lstStyle/>
        <a:p>
          <a:r>
            <a:rPr lang="en-GB" noProof="0"/>
            <a:t>ProMonitor</a:t>
          </a:r>
        </a:p>
      </dgm:t>
    </dgm:pt>
    <dgm:pt modelId="{E0F79AA0-F2D5-4782-B4EA-C3D5083BF34D}" type="parTrans" cxnId="{C8BE52A9-38F2-491E-AF5C-6D1972FC64EA}">
      <dgm:prSet/>
      <dgm:spPr/>
      <dgm:t>
        <a:bodyPr/>
        <a:lstStyle/>
        <a:p>
          <a:endParaRPr lang="en-GB"/>
        </a:p>
      </dgm:t>
    </dgm:pt>
    <dgm:pt modelId="{2EFBAE89-BFA8-441F-BA6E-9FFE4E9E5C15}" type="sibTrans" cxnId="{C8BE52A9-38F2-491E-AF5C-6D1972FC64EA}">
      <dgm:prSet/>
      <dgm:spPr/>
      <dgm:t>
        <a:bodyPr/>
        <a:lstStyle/>
        <a:p>
          <a:endParaRPr lang="en-GB"/>
        </a:p>
      </dgm:t>
    </dgm:pt>
    <dgm:pt modelId="{07FFA1C1-4627-4823-92D8-3895A1E99F3A}">
      <dgm:prSet phldrT="[Text]" phldr="0"/>
      <dgm:spPr/>
      <dgm:t>
        <a:bodyPr/>
        <a:lstStyle/>
        <a:p>
          <a:r>
            <a:rPr lang="en-GB" noProof="0"/>
            <a:t>REMS (MIS)</a:t>
          </a:r>
        </a:p>
      </dgm:t>
    </dgm:pt>
    <dgm:pt modelId="{7673C520-5ABC-4C04-AAA5-498A61F57FBC}" type="parTrans" cxnId="{A6699B46-A12C-4719-A814-FA32616F03A0}">
      <dgm:prSet/>
      <dgm:spPr/>
      <dgm:t>
        <a:bodyPr/>
        <a:lstStyle/>
        <a:p>
          <a:endParaRPr lang="en-GB"/>
        </a:p>
      </dgm:t>
    </dgm:pt>
    <dgm:pt modelId="{A54053CB-C7C1-4098-82EA-96A6DED54ECE}" type="sibTrans" cxnId="{A6699B46-A12C-4719-A814-FA32616F03A0}">
      <dgm:prSet/>
      <dgm:spPr/>
      <dgm:t>
        <a:bodyPr/>
        <a:lstStyle/>
        <a:p>
          <a:endParaRPr lang="en-GB"/>
        </a:p>
      </dgm:t>
    </dgm:pt>
    <dgm:pt modelId="{292AA712-B8CC-4BEC-98C5-EEF383DB229A}">
      <dgm:prSet phldrT="[Text]" phldr="0"/>
      <dgm:spPr/>
      <dgm:t>
        <a:bodyPr/>
        <a:lstStyle/>
        <a:p>
          <a:r>
            <a:rPr lang="en-GB" noProof="0"/>
            <a:t>Awarding body info</a:t>
          </a:r>
        </a:p>
      </dgm:t>
    </dgm:pt>
    <dgm:pt modelId="{B69CFEEF-F0AF-40C7-8204-95A42414FD08}" type="parTrans" cxnId="{93884129-010E-410A-96F5-A3D6EFCE6EF7}">
      <dgm:prSet/>
      <dgm:spPr/>
      <dgm:t>
        <a:bodyPr/>
        <a:lstStyle/>
        <a:p>
          <a:endParaRPr lang="en-GB"/>
        </a:p>
      </dgm:t>
    </dgm:pt>
    <dgm:pt modelId="{A89171D9-9421-4D69-A8DC-A3841F5E2761}" type="sibTrans" cxnId="{93884129-010E-410A-96F5-A3D6EFCE6EF7}">
      <dgm:prSet/>
      <dgm:spPr/>
      <dgm:t>
        <a:bodyPr/>
        <a:lstStyle/>
        <a:p>
          <a:endParaRPr lang="en-GB"/>
        </a:p>
      </dgm:t>
    </dgm:pt>
    <dgm:pt modelId="{AAC2A65C-32E9-4F22-9AFA-C6B9BD591285}" type="pres">
      <dgm:prSet presAssocID="{108389B2-C905-45AB-B3CD-11EFF04B30B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4F14C98-66F8-4780-B56E-87DE8945772F}" type="pres">
      <dgm:prSet presAssocID="{99CF2B95-5F73-4D08-AD51-39C243E8B21E}" presName="root1" presStyleCnt="0"/>
      <dgm:spPr/>
    </dgm:pt>
    <dgm:pt modelId="{0CBFE40B-DC6F-4152-A9F6-EECC6813BC45}" type="pres">
      <dgm:prSet presAssocID="{99CF2B95-5F73-4D08-AD51-39C243E8B21E}" presName="LevelOneTextNode" presStyleLbl="node0" presStyleIdx="0" presStyleCnt="7">
        <dgm:presLayoutVars>
          <dgm:chPref val="3"/>
        </dgm:presLayoutVars>
      </dgm:prSet>
      <dgm:spPr/>
    </dgm:pt>
    <dgm:pt modelId="{4F63DDC3-ED58-40DD-A59B-6D02F34C2CEA}" type="pres">
      <dgm:prSet presAssocID="{99CF2B95-5F73-4D08-AD51-39C243E8B21E}" presName="level2hierChild" presStyleCnt="0"/>
      <dgm:spPr/>
    </dgm:pt>
    <dgm:pt modelId="{E13FC84A-794F-4DB7-9965-D0A33F576592}" type="pres">
      <dgm:prSet presAssocID="{CFDB75BC-38CC-4F10-A6B0-B744BD71E919}" presName="root1" presStyleCnt="0"/>
      <dgm:spPr/>
    </dgm:pt>
    <dgm:pt modelId="{2F39335B-AA74-4C18-A86C-CC07D8F5C70A}" type="pres">
      <dgm:prSet presAssocID="{CFDB75BC-38CC-4F10-A6B0-B744BD71E919}" presName="LevelOneTextNode" presStyleLbl="node0" presStyleIdx="1" presStyleCnt="7">
        <dgm:presLayoutVars>
          <dgm:chPref val="3"/>
        </dgm:presLayoutVars>
      </dgm:prSet>
      <dgm:spPr/>
    </dgm:pt>
    <dgm:pt modelId="{9B53CF63-8CAC-48A8-A2BB-DB912222F1B9}" type="pres">
      <dgm:prSet presAssocID="{CFDB75BC-38CC-4F10-A6B0-B744BD71E919}" presName="level2hierChild" presStyleCnt="0"/>
      <dgm:spPr/>
    </dgm:pt>
    <dgm:pt modelId="{1AF8A973-1931-43CC-A899-1EAB12B33AD4}" type="pres">
      <dgm:prSet presAssocID="{BADC100A-A47F-4E08-A2FA-1EB61DF72696}" presName="root1" presStyleCnt="0"/>
      <dgm:spPr/>
    </dgm:pt>
    <dgm:pt modelId="{BFDD7DB3-A810-468B-BB0F-DE14EF564F8D}" type="pres">
      <dgm:prSet presAssocID="{BADC100A-A47F-4E08-A2FA-1EB61DF72696}" presName="LevelOneTextNode" presStyleLbl="node0" presStyleIdx="2" presStyleCnt="7">
        <dgm:presLayoutVars>
          <dgm:chPref val="3"/>
        </dgm:presLayoutVars>
      </dgm:prSet>
      <dgm:spPr/>
    </dgm:pt>
    <dgm:pt modelId="{BB45ED76-8C2D-41C5-BD23-6864D631FFC2}" type="pres">
      <dgm:prSet presAssocID="{BADC100A-A47F-4E08-A2FA-1EB61DF72696}" presName="level2hierChild" presStyleCnt="0"/>
      <dgm:spPr/>
    </dgm:pt>
    <dgm:pt modelId="{EBBEF744-68FB-46EC-AB02-EE2FCFF49AA5}" type="pres">
      <dgm:prSet presAssocID="{3D6F281E-A696-45A2-89F7-133810840EAB}" presName="root1" presStyleCnt="0"/>
      <dgm:spPr/>
    </dgm:pt>
    <dgm:pt modelId="{63AA10EE-D660-44B7-9385-E79013F4161F}" type="pres">
      <dgm:prSet presAssocID="{3D6F281E-A696-45A2-89F7-133810840EAB}" presName="LevelOneTextNode" presStyleLbl="node0" presStyleIdx="3" presStyleCnt="7">
        <dgm:presLayoutVars>
          <dgm:chPref val="3"/>
        </dgm:presLayoutVars>
      </dgm:prSet>
      <dgm:spPr/>
    </dgm:pt>
    <dgm:pt modelId="{DF1173B5-15F8-4835-BABA-EF588F9129D2}" type="pres">
      <dgm:prSet presAssocID="{3D6F281E-A696-45A2-89F7-133810840EAB}" presName="level2hierChild" presStyleCnt="0"/>
      <dgm:spPr/>
    </dgm:pt>
    <dgm:pt modelId="{A63AEEEA-782F-4934-B3E7-6C3A645D216A}" type="pres">
      <dgm:prSet presAssocID="{3B79D6CE-5941-47F2-A6EC-BC6CFE511274}" presName="root1" presStyleCnt="0"/>
      <dgm:spPr/>
    </dgm:pt>
    <dgm:pt modelId="{A49FC83E-EA3D-48C2-88C9-E9054361B1E3}" type="pres">
      <dgm:prSet presAssocID="{3B79D6CE-5941-47F2-A6EC-BC6CFE511274}" presName="LevelOneTextNode" presStyleLbl="node0" presStyleIdx="4" presStyleCnt="7">
        <dgm:presLayoutVars>
          <dgm:chPref val="3"/>
        </dgm:presLayoutVars>
      </dgm:prSet>
      <dgm:spPr/>
    </dgm:pt>
    <dgm:pt modelId="{C58F6861-1465-4B3F-926F-D67DDAEE3A42}" type="pres">
      <dgm:prSet presAssocID="{3B79D6CE-5941-47F2-A6EC-BC6CFE511274}" presName="level2hierChild" presStyleCnt="0"/>
      <dgm:spPr/>
    </dgm:pt>
    <dgm:pt modelId="{B180AF61-F605-4EBE-B19F-B15307F17442}" type="pres">
      <dgm:prSet presAssocID="{07FFA1C1-4627-4823-92D8-3895A1E99F3A}" presName="root1" presStyleCnt="0"/>
      <dgm:spPr/>
    </dgm:pt>
    <dgm:pt modelId="{C85B3781-86CB-449F-AFE0-DDDAE4F43A7B}" type="pres">
      <dgm:prSet presAssocID="{07FFA1C1-4627-4823-92D8-3895A1E99F3A}" presName="LevelOneTextNode" presStyleLbl="node0" presStyleIdx="5" presStyleCnt="7">
        <dgm:presLayoutVars>
          <dgm:chPref val="3"/>
        </dgm:presLayoutVars>
      </dgm:prSet>
      <dgm:spPr/>
    </dgm:pt>
    <dgm:pt modelId="{37CED121-A0C6-42ED-8E36-42FA4F9AB0D7}" type="pres">
      <dgm:prSet presAssocID="{07FFA1C1-4627-4823-92D8-3895A1E99F3A}" presName="level2hierChild" presStyleCnt="0"/>
      <dgm:spPr/>
    </dgm:pt>
    <dgm:pt modelId="{42653978-01EF-4A10-823F-B52F48785372}" type="pres">
      <dgm:prSet presAssocID="{292AA712-B8CC-4BEC-98C5-EEF383DB229A}" presName="root1" presStyleCnt="0"/>
      <dgm:spPr/>
    </dgm:pt>
    <dgm:pt modelId="{DB0A46C7-A129-4494-9129-C2154708C368}" type="pres">
      <dgm:prSet presAssocID="{292AA712-B8CC-4BEC-98C5-EEF383DB229A}" presName="LevelOneTextNode" presStyleLbl="node0" presStyleIdx="6" presStyleCnt="7">
        <dgm:presLayoutVars>
          <dgm:chPref val="3"/>
        </dgm:presLayoutVars>
      </dgm:prSet>
      <dgm:spPr/>
    </dgm:pt>
    <dgm:pt modelId="{6C74D8B4-2C27-455E-B60E-0FC962F75D8A}" type="pres">
      <dgm:prSet presAssocID="{292AA712-B8CC-4BEC-98C5-EEF383DB229A}" presName="level2hierChild" presStyleCnt="0"/>
      <dgm:spPr/>
    </dgm:pt>
  </dgm:ptLst>
  <dgm:cxnLst>
    <dgm:cxn modelId="{DA71CD05-95D6-4D38-8238-834C02EE99DB}" srcId="{108389B2-C905-45AB-B3CD-11EFF04B30B3}" destId="{99CF2B95-5F73-4D08-AD51-39C243E8B21E}" srcOrd="0" destOrd="0" parTransId="{F56A6BAF-B283-4A17-A660-EBDAADA969F0}" sibTransId="{D6A3ED8C-BAC2-45F0-8869-92E33999A9CF}"/>
    <dgm:cxn modelId="{9E2CB907-B92C-4DCA-BCE9-5B431814A739}" type="presOf" srcId="{BADC100A-A47F-4E08-A2FA-1EB61DF72696}" destId="{BFDD7DB3-A810-468B-BB0F-DE14EF564F8D}" srcOrd="0" destOrd="0" presId="urn:microsoft.com/office/officeart/2005/8/layout/hierarchy2"/>
    <dgm:cxn modelId="{5034421E-FC54-4D8A-93E1-6E3895B29ABA}" srcId="{108389B2-C905-45AB-B3CD-11EFF04B30B3}" destId="{3D6F281E-A696-45A2-89F7-133810840EAB}" srcOrd="3" destOrd="0" parTransId="{5E4BB5C6-6AFC-4B5F-AA79-9F95AA9223C7}" sibTransId="{F3FBFBA6-CBD6-4C53-B2DB-160B391F70BE}"/>
    <dgm:cxn modelId="{D38F1421-7DAF-4EDA-9C5B-CF24A1F6AB55}" type="presOf" srcId="{3B79D6CE-5941-47F2-A6EC-BC6CFE511274}" destId="{A49FC83E-EA3D-48C2-88C9-E9054361B1E3}" srcOrd="0" destOrd="0" presId="urn:microsoft.com/office/officeart/2005/8/layout/hierarchy2"/>
    <dgm:cxn modelId="{93884129-010E-410A-96F5-A3D6EFCE6EF7}" srcId="{108389B2-C905-45AB-B3CD-11EFF04B30B3}" destId="{292AA712-B8CC-4BEC-98C5-EEF383DB229A}" srcOrd="6" destOrd="0" parTransId="{B69CFEEF-F0AF-40C7-8204-95A42414FD08}" sibTransId="{A89171D9-9421-4D69-A8DC-A3841F5E2761}"/>
    <dgm:cxn modelId="{C12F595D-E8AC-404F-B9D9-D1257E5E836D}" type="presOf" srcId="{CFDB75BC-38CC-4F10-A6B0-B744BD71E919}" destId="{2F39335B-AA74-4C18-A86C-CC07D8F5C70A}" srcOrd="0" destOrd="0" presId="urn:microsoft.com/office/officeart/2005/8/layout/hierarchy2"/>
    <dgm:cxn modelId="{94F5165E-D8EE-4EB1-8273-FB75F9F488F2}" srcId="{108389B2-C905-45AB-B3CD-11EFF04B30B3}" destId="{BADC100A-A47F-4E08-A2FA-1EB61DF72696}" srcOrd="2" destOrd="0" parTransId="{06C5872D-5896-4ACF-901F-E970C51DE6BB}" sibTransId="{C094B9A7-1767-4816-95FA-B7970D3B6061}"/>
    <dgm:cxn modelId="{58956444-0C88-4137-A429-7ECF22A06902}" type="presOf" srcId="{99CF2B95-5F73-4D08-AD51-39C243E8B21E}" destId="{0CBFE40B-DC6F-4152-A9F6-EECC6813BC45}" srcOrd="0" destOrd="0" presId="urn:microsoft.com/office/officeart/2005/8/layout/hierarchy2"/>
    <dgm:cxn modelId="{A6699B46-A12C-4719-A814-FA32616F03A0}" srcId="{108389B2-C905-45AB-B3CD-11EFF04B30B3}" destId="{07FFA1C1-4627-4823-92D8-3895A1E99F3A}" srcOrd="5" destOrd="0" parTransId="{7673C520-5ABC-4C04-AAA5-498A61F57FBC}" sibTransId="{A54053CB-C7C1-4098-82EA-96A6DED54ECE}"/>
    <dgm:cxn modelId="{3EE04051-C22A-4A57-8C54-554053FF65DB}" srcId="{108389B2-C905-45AB-B3CD-11EFF04B30B3}" destId="{CFDB75BC-38CC-4F10-A6B0-B744BD71E919}" srcOrd="1" destOrd="0" parTransId="{E44FC7AC-158E-46BD-9706-023A8EF56630}" sibTransId="{358A91FD-B1D9-467A-A60B-C33BF4BDA1D0}"/>
    <dgm:cxn modelId="{26D9DA8A-8CA4-4DDF-ABEC-27CFEFDDE222}" type="presOf" srcId="{3D6F281E-A696-45A2-89F7-133810840EAB}" destId="{63AA10EE-D660-44B7-9385-E79013F4161F}" srcOrd="0" destOrd="0" presId="urn:microsoft.com/office/officeart/2005/8/layout/hierarchy2"/>
    <dgm:cxn modelId="{96E34D8C-7DE7-4A30-A7BC-AA16474ECA78}" type="presOf" srcId="{07FFA1C1-4627-4823-92D8-3895A1E99F3A}" destId="{C85B3781-86CB-449F-AFE0-DDDAE4F43A7B}" srcOrd="0" destOrd="0" presId="urn:microsoft.com/office/officeart/2005/8/layout/hierarchy2"/>
    <dgm:cxn modelId="{C8BE52A9-38F2-491E-AF5C-6D1972FC64EA}" srcId="{108389B2-C905-45AB-B3CD-11EFF04B30B3}" destId="{3B79D6CE-5941-47F2-A6EC-BC6CFE511274}" srcOrd="4" destOrd="0" parTransId="{E0F79AA0-F2D5-4782-B4EA-C3D5083BF34D}" sibTransId="{2EFBAE89-BFA8-441F-BA6E-9FFE4E9E5C15}"/>
    <dgm:cxn modelId="{94F5E4AB-A63B-4576-B786-903F3302BC8A}" type="presOf" srcId="{292AA712-B8CC-4BEC-98C5-EEF383DB229A}" destId="{DB0A46C7-A129-4494-9129-C2154708C368}" srcOrd="0" destOrd="0" presId="urn:microsoft.com/office/officeart/2005/8/layout/hierarchy2"/>
    <dgm:cxn modelId="{91D314EF-375B-457C-B2A8-9F921E481778}" type="presOf" srcId="{108389B2-C905-45AB-B3CD-11EFF04B30B3}" destId="{AAC2A65C-32E9-4F22-9AFA-C6B9BD591285}" srcOrd="0" destOrd="0" presId="urn:microsoft.com/office/officeart/2005/8/layout/hierarchy2"/>
    <dgm:cxn modelId="{AA30D795-826B-44D5-AE71-18A00EA5C947}" type="presParOf" srcId="{AAC2A65C-32E9-4F22-9AFA-C6B9BD591285}" destId="{04F14C98-66F8-4780-B56E-87DE8945772F}" srcOrd="0" destOrd="0" presId="urn:microsoft.com/office/officeart/2005/8/layout/hierarchy2"/>
    <dgm:cxn modelId="{F95B1F34-447C-4D2D-9750-10988B7EFFA6}" type="presParOf" srcId="{04F14C98-66F8-4780-B56E-87DE8945772F}" destId="{0CBFE40B-DC6F-4152-A9F6-EECC6813BC45}" srcOrd="0" destOrd="0" presId="urn:microsoft.com/office/officeart/2005/8/layout/hierarchy2"/>
    <dgm:cxn modelId="{028A4176-F156-4A61-AFE9-E5D058B7E0A5}" type="presParOf" srcId="{04F14C98-66F8-4780-B56E-87DE8945772F}" destId="{4F63DDC3-ED58-40DD-A59B-6D02F34C2CEA}" srcOrd="1" destOrd="0" presId="urn:microsoft.com/office/officeart/2005/8/layout/hierarchy2"/>
    <dgm:cxn modelId="{1F975B45-83BA-4410-BD50-FD8FCEF803C8}" type="presParOf" srcId="{AAC2A65C-32E9-4F22-9AFA-C6B9BD591285}" destId="{E13FC84A-794F-4DB7-9965-D0A33F576592}" srcOrd="1" destOrd="0" presId="urn:microsoft.com/office/officeart/2005/8/layout/hierarchy2"/>
    <dgm:cxn modelId="{AA2B5F27-C5AE-40B5-9413-FD426BF70DD8}" type="presParOf" srcId="{E13FC84A-794F-4DB7-9965-D0A33F576592}" destId="{2F39335B-AA74-4C18-A86C-CC07D8F5C70A}" srcOrd="0" destOrd="0" presId="urn:microsoft.com/office/officeart/2005/8/layout/hierarchy2"/>
    <dgm:cxn modelId="{2EE23E76-94AF-4B28-9C74-5D55CA0C90FB}" type="presParOf" srcId="{E13FC84A-794F-4DB7-9965-D0A33F576592}" destId="{9B53CF63-8CAC-48A8-A2BB-DB912222F1B9}" srcOrd="1" destOrd="0" presId="urn:microsoft.com/office/officeart/2005/8/layout/hierarchy2"/>
    <dgm:cxn modelId="{585AE462-0921-42C9-8081-296A163F4F01}" type="presParOf" srcId="{AAC2A65C-32E9-4F22-9AFA-C6B9BD591285}" destId="{1AF8A973-1931-43CC-A899-1EAB12B33AD4}" srcOrd="2" destOrd="0" presId="urn:microsoft.com/office/officeart/2005/8/layout/hierarchy2"/>
    <dgm:cxn modelId="{95481F47-2992-49B5-8984-AA3CA5C6CA69}" type="presParOf" srcId="{1AF8A973-1931-43CC-A899-1EAB12B33AD4}" destId="{BFDD7DB3-A810-468B-BB0F-DE14EF564F8D}" srcOrd="0" destOrd="0" presId="urn:microsoft.com/office/officeart/2005/8/layout/hierarchy2"/>
    <dgm:cxn modelId="{F538B4E3-AC02-46D4-B6F1-8CB89FEF4681}" type="presParOf" srcId="{1AF8A973-1931-43CC-A899-1EAB12B33AD4}" destId="{BB45ED76-8C2D-41C5-BD23-6864D631FFC2}" srcOrd="1" destOrd="0" presId="urn:microsoft.com/office/officeart/2005/8/layout/hierarchy2"/>
    <dgm:cxn modelId="{FF58EF6B-38A7-4B4B-BE6A-D2A246A934D6}" type="presParOf" srcId="{AAC2A65C-32E9-4F22-9AFA-C6B9BD591285}" destId="{EBBEF744-68FB-46EC-AB02-EE2FCFF49AA5}" srcOrd="3" destOrd="0" presId="urn:microsoft.com/office/officeart/2005/8/layout/hierarchy2"/>
    <dgm:cxn modelId="{C8A0DAC2-B5D5-41C2-88F0-37F3CD73BD07}" type="presParOf" srcId="{EBBEF744-68FB-46EC-AB02-EE2FCFF49AA5}" destId="{63AA10EE-D660-44B7-9385-E79013F4161F}" srcOrd="0" destOrd="0" presId="urn:microsoft.com/office/officeart/2005/8/layout/hierarchy2"/>
    <dgm:cxn modelId="{B755F8DE-8656-4056-A6D0-10083030DEF9}" type="presParOf" srcId="{EBBEF744-68FB-46EC-AB02-EE2FCFF49AA5}" destId="{DF1173B5-15F8-4835-BABA-EF588F9129D2}" srcOrd="1" destOrd="0" presId="urn:microsoft.com/office/officeart/2005/8/layout/hierarchy2"/>
    <dgm:cxn modelId="{79268605-BB6F-40C7-BECA-614A98A36BD4}" type="presParOf" srcId="{AAC2A65C-32E9-4F22-9AFA-C6B9BD591285}" destId="{A63AEEEA-782F-4934-B3E7-6C3A645D216A}" srcOrd="4" destOrd="0" presId="urn:microsoft.com/office/officeart/2005/8/layout/hierarchy2"/>
    <dgm:cxn modelId="{06C09754-F5EC-4892-9D99-31485B8679C8}" type="presParOf" srcId="{A63AEEEA-782F-4934-B3E7-6C3A645D216A}" destId="{A49FC83E-EA3D-48C2-88C9-E9054361B1E3}" srcOrd="0" destOrd="0" presId="urn:microsoft.com/office/officeart/2005/8/layout/hierarchy2"/>
    <dgm:cxn modelId="{B519C82F-0453-4A73-A410-24531F666FA6}" type="presParOf" srcId="{A63AEEEA-782F-4934-B3E7-6C3A645D216A}" destId="{C58F6861-1465-4B3F-926F-D67DDAEE3A42}" srcOrd="1" destOrd="0" presId="urn:microsoft.com/office/officeart/2005/8/layout/hierarchy2"/>
    <dgm:cxn modelId="{ABCD152C-632B-4B35-90B5-43F24B5728AA}" type="presParOf" srcId="{AAC2A65C-32E9-4F22-9AFA-C6B9BD591285}" destId="{B180AF61-F605-4EBE-B19F-B15307F17442}" srcOrd="5" destOrd="0" presId="urn:microsoft.com/office/officeart/2005/8/layout/hierarchy2"/>
    <dgm:cxn modelId="{EEEF6F5A-D23C-4B03-B1E3-D687EF567C93}" type="presParOf" srcId="{B180AF61-F605-4EBE-B19F-B15307F17442}" destId="{C85B3781-86CB-449F-AFE0-DDDAE4F43A7B}" srcOrd="0" destOrd="0" presId="urn:microsoft.com/office/officeart/2005/8/layout/hierarchy2"/>
    <dgm:cxn modelId="{5C1F723E-7D9A-4432-9AF4-BCAFBD91DD3D}" type="presParOf" srcId="{B180AF61-F605-4EBE-B19F-B15307F17442}" destId="{37CED121-A0C6-42ED-8E36-42FA4F9AB0D7}" srcOrd="1" destOrd="0" presId="urn:microsoft.com/office/officeart/2005/8/layout/hierarchy2"/>
    <dgm:cxn modelId="{741F0581-05EB-4405-AE45-120B134015C3}" type="presParOf" srcId="{AAC2A65C-32E9-4F22-9AFA-C6B9BD591285}" destId="{42653978-01EF-4A10-823F-B52F48785372}" srcOrd="6" destOrd="0" presId="urn:microsoft.com/office/officeart/2005/8/layout/hierarchy2"/>
    <dgm:cxn modelId="{97755D31-DC06-4B3E-AFAE-063B2B1FA7E6}" type="presParOf" srcId="{42653978-01EF-4A10-823F-B52F48785372}" destId="{DB0A46C7-A129-4494-9129-C2154708C368}" srcOrd="0" destOrd="0" presId="urn:microsoft.com/office/officeart/2005/8/layout/hierarchy2"/>
    <dgm:cxn modelId="{DD0BE4D8-54D5-4C66-B4A4-7BAD9416799F}" type="presParOf" srcId="{42653978-01EF-4A10-823F-B52F48785372}" destId="{6C74D8B4-2C27-455E-B60E-0FC962F75D8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8389B2-C905-45AB-B3CD-11EFF04B30B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9CF2B95-5F73-4D08-AD51-39C243E8B21E}">
      <dgm:prSet phldrT="[Text]" phldr="0"/>
      <dgm:spPr/>
      <dgm:t>
        <a:bodyPr/>
        <a:lstStyle/>
        <a:p>
          <a:r>
            <a:rPr lang="en-GB" noProof="0"/>
            <a:t>ALIA</a:t>
          </a:r>
        </a:p>
      </dgm:t>
    </dgm:pt>
    <dgm:pt modelId="{F56A6BAF-B283-4A17-A660-EBDAADA969F0}" type="parTrans" cxnId="{DA71CD05-95D6-4D38-8238-834C02EE99DB}">
      <dgm:prSet/>
      <dgm:spPr/>
      <dgm:t>
        <a:bodyPr/>
        <a:lstStyle/>
        <a:p>
          <a:endParaRPr lang="en-GB"/>
        </a:p>
      </dgm:t>
    </dgm:pt>
    <dgm:pt modelId="{D6A3ED8C-BAC2-45F0-8869-92E33999A9CF}" type="sibTrans" cxnId="{DA71CD05-95D6-4D38-8238-834C02EE99DB}">
      <dgm:prSet/>
      <dgm:spPr/>
      <dgm:t>
        <a:bodyPr/>
        <a:lstStyle/>
        <a:p>
          <a:endParaRPr lang="en-GB"/>
        </a:p>
      </dgm:t>
    </dgm:pt>
    <dgm:pt modelId="{CFDB75BC-38CC-4F10-A6B0-B744BD71E919}">
      <dgm:prSet phldrT="[Text]" phldr="0"/>
      <dgm:spPr/>
      <dgm:t>
        <a:bodyPr/>
        <a:lstStyle/>
        <a:p>
          <a:r>
            <a:rPr lang="en-GB" noProof="0"/>
            <a:t>Docs, PDFs</a:t>
          </a:r>
        </a:p>
      </dgm:t>
    </dgm:pt>
    <dgm:pt modelId="{E44FC7AC-158E-46BD-9706-023A8EF56630}" type="parTrans" cxnId="{3EE04051-C22A-4A57-8C54-554053FF65DB}">
      <dgm:prSet/>
      <dgm:spPr/>
      <dgm:t>
        <a:bodyPr/>
        <a:lstStyle/>
        <a:p>
          <a:endParaRPr lang="en-GB" noProof="0"/>
        </a:p>
      </dgm:t>
    </dgm:pt>
    <dgm:pt modelId="{358A91FD-B1D9-467A-A60B-C33BF4BDA1D0}" type="sibTrans" cxnId="{3EE04051-C22A-4A57-8C54-554053FF65DB}">
      <dgm:prSet/>
      <dgm:spPr/>
      <dgm:t>
        <a:bodyPr/>
        <a:lstStyle/>
        <a:p>
          <a:endParaRPr lang="en-GB"/>
        </a:p>
      </dgm:t>
    </dgm:pt>
    <dgm:pt modelId="{BADC100A-A47F-4E08-A2FA-1EB61DF72696}">
      <dgm:prSet phldrT="[Text]" phldr="0"/>
      <dgm:spPr/>
      <dgm:t>
        <a:bodyPr/>
        <a:lstStyle/>
        <a:p>
          <a:r>
            <a:rPr lang="en-GB" noProof="0"/>
            <a:t>Org website</a:t>
          </a:r>
        </a:p>
      </dgm:t>
    </dgm:pt>
    <dgm:pt modelId="{06C5872D-5896-4ACF-901F-E970C51DE6BB}" type="parTrans" cxnId="{94F5165E-D8EE-4EB1-8273-FB75F9F488F2}">
      <dgm:prSet/>
      <dgm:spPr/>
      <dgm:t>
        <a:bodyPr/>
        <a:lstStyle/>
        <a:p>
          <a:endParaRPr lang="en-GB" noProof="0"/>
        </a:p>
      </dgm:t>
    </dgm:pt>
    <dgm:pt modelId="{C094B9A7-1767-4816-95FA-B7970D3B6061}" type="sibTrans" cxnId="{94F5165E-D8EE-4EB1-8273-FB75F9F488F2}">
      <dgm:prSet/>
      <dgm:spPr/>
      <dgm:t>
        <a:bodyPr/>
        <a:lstStyle/>
        <a:p>
          <a:endParaRPr lang="en-GB"/>
        </a:p>
      </dgm:t>
    </dgm:pt>
    <dgm:pt modelId="{3D6F281E-A696-45A2-89F7-133810840EAB}">
      <dgm:prSet phldrT="[Text]" phldr="0"/>
      <dgm:spPr/>
      <dgm:t>
        <a:bodyPr/>
        <a:lstStyle/>
        <a:p>
          <a:r>
            <a:rPr lang="en-GB" noProof="0" err="1"/>
            <a:t>PowerBI</a:t>
          </a:r>
          <a:endParaRPr lang="en-GB" noProof="0"/>
        </a:p>
      </dgm:t>
    </dgm:pt>
    <dgm:pt modelId="{5E4BB5C6-6AFC-4B5F-AA79-9F95AA9223C7}" type="parTrans" cxnId="{5034421E-FC54-4D8A-93E1-6E3895B29ABA}">
      <dgm:prSet/>
      <dgm:spPr/>
      <dgm:t>
        <a:bodyPr/>
        <a:lstStyle/>
        <a:p>
          <a:endParaRPr lang="en-GB" noProof="0"/>
        </a:p>
      </dgm:t>
    </dgm:pt>
    <dgm:pt modelId="{F3FBFBA6-CBD6-4C53-B2DB-160B391F70BE}" type="sibTrans" cxnId="{5034421E-FC54-4D8A-93E1-6E3895B29ABA}">
      <dgm:prSet/>
      <dgm:spPr/>
      <dgm:t>
        <a:bodyPr/>
        <a:lstStyle/>
        <a:p>
          <a:endParaRPr lang="en-GB"/>
        </a:p>
      </dgm:t>
    </dgm:pt>
    <dgm:pt modelId="{3B79D6CE-5941-47F2-A6EC-BC6CFE511274}">
      <dgm:prSet phldrT="[Text]" phldr="0"/>
      <dgm:spPr/>
      <dgm:t>
        <a:bodyPr/>
        <a:lstStyle/>
        <a:p>
          <a:r>
            <a:rPr lang="en-GB" noProof="0"/>
            <a:t>ProMonitor</a:t>
          </a:r>
        </a:p>
      </dgm:t>
    </dgm:pt>
    <dgm:pt modelId="{E0F79AA0-F2D5-4782-B4EA-C3D5083BF34D}" type="parTrans" cxnId="{C8BE52A9-38F2-491E-AF5C-6D1972FC64EA}">
      <dgm:prSet/>
      <dgm:spPr/>
      <dgm:t>
        <a:bodyPr/>
        <a:lstStyle/>
        <a:p>
          <a:endParaRPr lang="en-GB" noProof="0"/>
        </a:p>
      </dgm:t>
    </dgm:pt>
    <dgm:pt modelId="{2EFBAE89-BFA8-441F-BA6E-9FFE4E9E5C15}" type="sibTrans" cxnId="{C8BE52A9-38F2-491E-AF5C-6D1972FC64EA}">
      <dgm:prSet/>
      <dgm:spPr/>
      <dgm:t>
        <a:bodyPr/>
        <a:lstStyle/>
        <a:p>
          <a:endParaRPr lang="en-GB"/>
        </a:p>
      </dgm:t>
    </dgm:pt>
    <dgm:pt modelId="{07FFA1C1-4627-4823-92D8-3895A1E99F3A}">
      <dgm:prSet phldrT="[Text]" phldr="0"/>
      <dgm:spPr/>
      <dgm:t>
        <a:bodyPr/>
        <a:lstStyle/>
        <a:p>
          <a:r>
            <a:rPr lang="en-GB" noProof="0"/>
            <a:t>REMS (MIS)</a:t>
          </a:r>
        </a:p>
      </dgm:t>
    </dgm:pt>
    <dgm:pt modelId="{7673C520-5ABC-4C04-AAA5-498A61F57FBC}" type="parTrans" cxnId="{A6699B46-A12C-4719-A814-FA32616F03A0}">
      <dgm:prSet/>
      <dgm:spPr/>
      <dgm:t>
        <a:bodyPr/>
        <a:lstStyle/>
        <a:p>
          <a:endParaRPr lang="en-GB" noProof="0"/>
        </a:p>
      </dgm:t>
    </dgm:pt>
    <dgm:pt modelId="{A54053CB-C7C1-4098-82EA-96A6DED54ECE}" type="sibTrans" cxnId="{A6699B46-A12C-4719-A814-FA32616F03A0}">
      <dgm:prSet/>
      <dgm:spPr/>
      <dgm:t>
        <a:bodyPr/>
        <a:lstStyle/>
        <a:p>
          <a:endParaRPr lang="en-GB"/>
        </a:p>
      </dgm:t>
    </dgm:pt>
    <dgm:pt modelId="{292AA712-B8CC-4BEC-98C5-EEF383DB229A}">
      <dgm:prSet phldrT="[Text]" phldr="0"/>
      <dgm:spPr/>
      <dgm:t>
        <a:bodyPr/>
        <a:lstStyle/>
        <a:p>
          <a:r>
            <a:rPr lang="en-GB" noProof="0"/>
            <a:t>Awarding body info</a:t>
          </a:r>
        </a:p>
      </dgm:t>
    </dgm:pt>
    <dgm:pt modelId="{B69CFEEF-F0AF-40C7-8204-95A42414FD08}" type="parTrans" cxnId="{93884129-010E-410A-96F5-A3D6EFCE6EF7}">
      <dgm:prSet/>
      <dgm:spPr/>
      <dgm:t>
        <a:bodyPr/>
        <a:lstStyle/>
        <a:p>
          <a:endParaRPr lang="en-GB" noProof="0"/>
        </a:p>
      </dgm:t>
    </dgm:pt>
    <dgm:pt modelId="{A89171D9-9421-4D69-A8DC-A3841F5E2761}" type="sibTrans" cxnId="{93884129-010E-410A-96F5-A3D6EFCE6EF7}">
      <dgm:prSet/>
      <dgm:spPr/>
      <dgm:t>
        <a:bodyPr/>
        <a:lstStyle/>
        <a:p>
          <a:endParaRPr lang="en-GB"/>
        </a:p>
      </dgm:t>
    </dgm:pt>
    <dgm:pt modelId="{BC1883E2-F9AB-4C12-9D6F-0BCAB0AD42AF}">
      <dgm:prSet phldrT="[Text]" phldr="0"/>
      <dgm:spPr/>
      <dgm:t>
        <a:bodyPr/>
        <a:lstStyle/>
        <a:p>
          <a:r>
            <a:rPr lang="en-GB" noProof="0"/>
            <a:t>SharePoint sites</a:t>
          </a:r>
        </a:p>
      </dgm:t>
    </dgm:pt>
    <dgm:pt modelId="{C85DE31F-6936-49D3-8C25-4E1E7DC241A6}" type="parTrans" cxnId="{BF0F644B-64C1-49C9-80A1-3ADF1E7042BE}">
      <dgm:prSet/>
      <dgm:spPr/>
      <dgm:t>
        <a:bodyPr/>
        <a:lstStyle/>
        <a:p>
          <a:endParaRPr lang="en-GB" noProof="0"/>
        </a:p>
      </dgm:t>
    </dgm:pt>
    <dgm:pt modelId="{7C5FF2C6-F608-4916-AE17-EE04069B097E}" type="sibTrans" cxnId="{BF0F644B-64C1-49C9-80A1-3ADF1E7042BE}">
      <dgm:prSet/>
      <dgm:spPr/>
      <dgm:t>
        <a:bodyPr/>
        <a:lstStyle/>
        <a:p>
          <a:endParaRPr lang="en-GB"/>
        </a:p>
      </dgm:t>
    </dgm:pt>
    <dgm:pt modelId="{AAC2A65C-32E9-4F22-9AFA-C6B9BD591285}" type="pres">
      <dgm:prSet presAssocID="{108389B2-C905-45AB-B3CD-11EFF04B30B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4F14C98-66F8-4780-B56E-87DE8945772F}" type="pres">
      <dgm:prSet presAssocID="{99CF2B95-5F73-4D08-AD51-39C243E8B21E}" presName="root1" presStyleCnt="0"/>
      <dgm:spPr/>
    </dgm:pt>
    <dgm:pt modelId="{0CBFE40B-DC6F-4152-A9F6-EECC6813BC45}" type="pres">
      <dgm:prSet presAssocID="{99CF2B95-5F73-4D08-AD51-39C243E8B21E}" presName="LevelOneTextNode" presStyleLbl="node0" presStyleIdx="0" presStyleCnt="1" custLinFactNeighborX="1644" custLinFactNeighborY="-3903">
        <dgm:presLayoutVars>
          <dgm:chPref val="3"/>
        </dgm:presLayoutVars>
      </dgm:prSet>
      <dgm:spPr/>
    </dgm:pt>
    <dgm:pt modelId="{4F63DDC3-ED58-40DD-A59B-6D02F34C2CEA}" type="pres">
      <dgm:prSet presAssocID="{99CF2B95-5F73-4D08-AD51-39C243E8B21E}" presName="level2hierChild" presStyleCnt="0"/>
      <dgm:spPr/>
    </dgm:pt>
    <dgm:pt modelId="{EFABF847-EE08-4001-B344-BFDF660D8B98}" type="pres">
      <dgm:prSet presAssocID="{C85DE31F-6936-49D3-8C25-4E1E7DC241A6}" presName="conn2-1" presStyleLbl="parChTrans1D2" presStyleIdx="0" presStyleCnt="7"/>
      <dgm:spPr/>
    </dgm:pt>
    <dgm:pt modelId="{0E3712A2-1E07-4CBA-BACA-89BB8408C77D}" type="pres">
      <dgm:prSet presAssocID="{C85DE31F-6936-49D3-8C25-4E1E7DC241A6}" presName="connTx" presStyleLbl="parChTrans1D2" presStyleIdx="0" presStyleCnt="7"/>
      <dgm:spPr/>
    </dgm:pt>
    <dgm:pt modelId="{C8D79748-CB3C-4522-ABD8-607758C13671}" type="pres">
      <dgm:prSet presAssocID="{BC1883E2-F9AB-4C12-9D6F-0BCAB0AD42AF}" presName="root2" presStyleCnt="0"/>
      <dgm:spPr/>
    </dgm:pt>
    <dgm:pt modelId="{C0489C65-9BDD-449C-BC08-3E1262F55FB0}" type="pres">
      <dgm:prSet presAssocID="{BC1883E2-F9AB-4C12-9D6F-0BCAB0AD42AF}" presName="LevelTwoTextNode" presStyleLbl="node2" presStyleIdx="0" presStyleCnt="7">
        <dgm:presLayoutVars>
          <dgm:chPref val="3"/>
        </dgm:presLayoutVars>
      </dgm:prSet>
      <dgm:spPr/>
    </dgm:pt>
    <dgm:pt modelId="{F8DCD6B0-A12C-4096-81A9-7AF9CF360552}" type="pres">
      <dgm:prSet presAssocID="{BC1883E2-F9AB-4C12-9D6F-0BCAB0AD42AF}" presName="level3hierChild" presStyleCnt="0"/>
      <dgm:spPr/>
    </dgm:pt>
    <dgm:pt modelId="{AACB400E-AF02-4A41-BF84-BFD0E9297047}" type="pres">
      <dgm:prSet presAssocID="{E44FC7AC-158E-46BD-9706-023A8EF56630}" presName="conn2-1" presStyleLbl="parChTrans1D2" presStyleIdx="1" presStyleCnt="7"/>
      <dgm:spPr/>
    </dgm:pt>
    <dgm:pt modelId="{71D20EFE-3AC3-44C5-B7F1-9B838960A1B9}" type="pres">
      <dgm:prSet presAssocID="{E44FC7AC-158E-46BD-9706-023A8EF56630}" presName="connTx" presStyleLbl="parChTrans1D2" presStyleIdx="1" presStyleCnt="7"/>
      <dgm:spPr/>
    </dgm:pt>
    <dgm:pt modelId="{FFF7C5D7-C8CD-4FD3-9881-D0FC51D9A11C}" type="pres">
      <dgm:prSet presAssocID="{CFDB75BC-38CC-4F10-A6B0-B744BD71E919}" presName="root2" presStyleCnt="0"/>
      <dgm:spPr/>
    </dgm:pt>
    <dgm:pt modelId="{BE5A5041-F3D3-4037-A4F3-32F6BCFD1457}" type="pres">
      <dgm:prSet presAssocID="{CFDB75BC-38CC-4F10-A6B0-B744BD71E919}" presName="LevelTwoTextNode" presStyleLbl="node2" presStyleIdx="1" presStyleCnt="7">
        <dgm:presLayoutVars>
          <dgm:chPref val="3"/>
        </dgm:presLayoutVars>
      </dgm:prSet>
      <dgm:spPr/>
    </dgm:pt>
    <dgm:pt modelId="{17CE26F2-0BE8-48D9-93CC-A18C86D09673}" type="pres">
      <dgm:prSet presAssocID="{CFDB75BC-38CC-4F10-A6B0-B744BD71E919}" presName="level3hierChild" presStyleCnt="0"/>
      <dgm:spPr/>
    </dgm:pt>
    <dgm:pt modelId="{3AD81F8A-6642-4378-8694-847DD5991234}" type="pres">
      <dgm:prSet presAssocID="{06C5872D-5896-4ACF-901F-E970C51DE6BB}" presName="conn2-1" presStyleLbl="parChTrans1D2" presStyleIdx="2" presStyleCnt="7"/>
      <dgm:spPr/>
    </dgm:pt>
    <dgm:pt modelId="{6C11E48D-A5F0-4B64-BF9F-D69A44C7CF45}" type="pres">
      <dgm:prSet presAssocID="{06C5872D-5896-4ACF-901F-E970C51DE6BB}" presName="connTx" presStyleLbl="parChTrans1D2" presStyleIdx="2" presStyleCnt="7"/>
      <dgm:spPr/>
    </dgm:pt>
    <dgm:pt modelId="{F3B484FD-A343-4C4F-8591-E8AADBA22288}" type="pres">
      <dgm:prSet presAssocID="{BADC100A-A47F-4E08-A2FA-1EB61DF72696}" presName="root2" presStyleCnt="0"/>
      <dgm:spPr/>
    </dgm:pt>
    <dgm:pt modelId="{44348CF6-E919-4A47-B50C-71DED5AC4461}" type="pres">
      <dgm:prSet presAssocID="{BADC100A-A47F-4E08-A2FA-1EB61DF72696}" presName="LevelTwoTextNode" presStyleLbl="node2" presStyleIdx="2" presStyleCnt="7">
        <dgm:presLayoutVars>
          <dgm:chPref val="3"/>
        </dgm:presLayoutVars>
      </dgm:prSet>
      <dgm:spPr/>
    </dgm:pt>
    <dgm:pt modelId="{9C90B225-A9EC-4A2D-B3CE-2AADAFC22492}" type="pres">
      <dgm:prSet presAssocID="{BADC100A-A47F-4E08-A2FA-1EB61DF72696}" presName="level3hierChild" presStyleCnt="0"/>
      <dgm:spPr/>
    </dgm:pt>
    <dgm:pt modelId="{5926BDBB-1C22-4D0D-B605-9C4F7589D4B4}" type="pres">
      <dgm:prSet presAssocID="{5E4BB5C6-6AFC-4B5F-AA79-9F95AA9223C7}" presName="conn2-1" presStyleLbl="parChTrans1D2" presStyleIdx="3" presStyleCnt="7"/>
      <dgm:spPr/>
    </dgm:pt>
    <dgm:pt modelId="{0E484F95-7E2C-40FD-8B11-A224CE07B7D2}" type="pres">
      <dgm:prSet presAssocID="{5E4BB5C6-6AFC-4B5F-AA79-9F95AA9223C7}" presName="connTx" presStyleLbl="parChTrans1D2" presStyleIdx="3" presStyleCnt="7"/>
      <dgm:spPr/>
    </dgm:pt>
    <dgm:pt modelId="{4FB4A1D6-22C5-4FAE-AC51-09338F163817}" type="pres">
      <dgm:prSet presAssocID="{3D6F281E-A696-45A2-89F7-133810840EAB}" presName="root2" presStyleCnt="0"/>
      <dgm:spPr/>
    </dgm:pt>
    <dgm:pt modelId="{7AED35D8-B084-4FD0-AE6D-951D4A791685}" type="pres">
      <dgm:prSet presAssocID="{3D6F281E-A696-45A2-89F7-133810840EAB}" presName="LevelTwoTextNode" presStyleLbl="node2" presStyleIdx="3" presStyleCnt="7">
        <dgm:presLayoutVars>
          <dgm:chPref val="3"/>
        </dgm:presLayoutVars>
      </dgm:prSet>
      <dgm:spPr/>
    </dgm:pt>
    <dgm:pt modelId="{D8724346-2422-4D51-ADE9-3339B0AEEAC2}" type="pres">
      <dgm:prSet presAssocID="{3D6F281E-A696-45A2-89F7-133810840EAB}" presName="level3hierChild" presStyleCnt="0"/>
      <dgm:spPr/>
    </dgm:pt>
    <dgm:pt modelId="{3F14798E-0EFE-43AE-9A45-3A4BA9D83956}" type="pres">
      <dgm:prSet presAssocID="{E0F79AA0-F2D5-4782-B4EA-C3D5083BF34D}" presName="conn2-1" presStyleLbl="parChTrans1D2" presStyleIdx="4" presStyleCnt="7"/>
      <dgm:spPr/>
    </dgm:pt>
    <dgm:pt modelId="{45BCD9B6-FE4A-4E6A-A5F5-8A8C5F9155A7}" type="pres">
      <dgm:prSet presAssocID="{E0F79AA0-F2D5-4782-B4EA-C3D5083BF34D}" presName="connTx" presStyleLbl="parChTrans1D2" presStyleIdx="4" presStyleCnt="7"/>
      <dgm:spPr/>
    </dgm:pt>
    <dgm:pt modelId="{6243B3BD-8FB4-4D81-A1DE-42BA099CAD0E}" type="pres">
      <dgm:prSet presAssocID="{3B79D6CE-5941-47F2-A6EC-BC6CFE511274}" presName="root2" presStyleCnt="0"/>
      <dgm:spPr/>
    </dgm:pt>
    <dgm:pt modelId="{44ACBD18-2C40-4A4B-9BA1-CCF61129E204}" type="pres">
      <dgm:prSet presAssocID="{3B79D6CE-5941-47F2-A6EC-BC6CFE511274}" presName="LevelTwoTextNode" presStyleLbl="node2" presStyleIdx="4" presStyleCnt="7">
        <dgm:presLayoutVars>
          <dgm:chPref val="3"/>
        </dgm:presLayoutVars>
      </dgm:prSet>
      <dgm:spPr/>
    </dgm:pt>
    <dgm:pt modelId="{865DE7E4-F717-4906-9E52-6CA1BD6FE08C}" type="pres">
      <dgm:prSet presAssocID="{3B79D6CE-5941-47F2-A6EC-BC6CFE511274}" presName="level3hierChild" presStyleCnt="0"/>
      <dgm:spPr/>
    </dgm:pt>
    <dgm:pt modelId="{93504A5E-6CD2-45A6-8DD5-613857C7843C}" type="pres">
      <dgm:prSet presAssocID="{7673C520-5ABC-4C04-AAA5-498A61F57FBC}" presName="conn2-1" presStyleLbl="parChTrans1D2" presStyleIdx="5" presStyleCnt="7"/>
      <dgm:spPr/>
    </dgm:pt>
    <dgm:pt modelId="{669E1BCC-9408-4367-922D-0CF0C0273B25}" type="pres">
      <dgm:prSet presAssocID="{7673C520-5ABC-4C04-AAA5-498A61F57FBC}" presName="connTx" presStyleLbl="parChTrans1D2" presStyleIdx="5" presStyleCnt="7"/>
      <dgm:spPr/>
    </dgm:pt>
    <dgm:pt modelId="{66E12B15-160B-4473-9E5E-AC51E65010C3}" type="pres">
      <dgm:prSet presAssocID="{07FFA1C1-4627-4823-92D8-3895A1E99F3A}" presName="root2" presStyleCnt="0"/>
      <dgm:spPr/>
    </dgm:pt>
    <dgm:pt modelId="{DB1CC503-275E-4673-9CED-5B1E5FB570E4}" type="pres">
      <dgm:prSet presAssocID="{07FFA1C1-4627-4823-92D8-3895A1E99F3A}" presName="LevelTwoTextNode" presStyleLbl="node2" presStyleIdx="5" presStyleCnt="7">
        <dgm:presLayoutVars>
          <dgm:chPref val="3"/>
        </dgm:presLayoutVars>
      </dgm:prSet>
      <dgm:spPr/>
    </dgm:pt>
    <dgm:pt modelId="{A0C10BF8-CD7E-4940-AFEF-B4B52A4353AD}" type="pres">
      <dgm:prSet presAssocID="{07FFA1C1-4627-4823-92D8-3895A1E99F3A}" presName="level3hierChild" presStyleCnt="0"/>
      <dgm:spPr/>
    </dgm:pt>
    <dgm:pt modelId="{8895D158-93C5-43BB-AE7F-A99C0AEBFAE7}" type="pres">
      <dgm:prSet presAssocID="{B69CFEEF-F0AF-40C7-8204-95A42414FD08}" presName="conn2-1" presStyleLbl="parChTrans1D2" presStyleIdx="6" presStyleCnt="7"/>
      <dgm:spPr/>
    </dgm:pt>
    <dgm:pt modelId="{E27A0FD1-E7DE-41D4-89B5-C985FF957074}" type="pres">
      <dgm:prSet presAssocID="{B69CFEEF-F0AF-40C7-8204-95A42414FD08}" presName="connTx" presStyleLbl="parChTrans1D2" presStyleIdx="6" presStyleCnt="7"/>
      <dgm:spPr/>
    </dgm:pt>
    <dgm:pt modelId="{94F8D1B9-1552-4628-B3FC-C13ADF1B34C9}" type="pres">
      <dgm:prSet presAssocID="{292AA712-B8CC-4BEC-98C5-EEF383DB229A}" presName="root2" presStyleCnt="0"/>
      <dgm:spPr/>
    </dgm:pt>
    <dgm:pt modelId="{6B419F13-B8E2-4CCD-9512-AC93F8AD959C}" type="pres">
      <dgm:prSet presAssocID="{292AA712-B8CC-4BEC-98C5-EEF383DB229A}" presName="LevelTwoTextNode" presStyleLbl="node2" presStyleIdx="6" presStyleCnt="7">
        <dgm:presLayoutVars>
          <dgm:chPref val="3"/>
        </dgm:presLayoutVars>
      </dgm:prSet>
      <dgm:spPr/>
    </dgm:pt>
    <dgm:pt modelId="{A5420A94-0E81-4861-B1F0-F6DF1D34D556}" type="pres">
      <dgm:prSet presAssocID="{292AA712-B8CC-4BEC-98C5-EEF383DB229A}" presName="level3hierChild" presStyleCnt="0"/>
      <dgm:spPr/>
    </dgm:pt>
  </dgm:ptLst>
  <dgm:cxnLst>
    <dgm:cxn modelId="{DA71CD05-95D6-4D38-8238-834C02EE99DB}" srcId="{108389B2-C905-45AB-B3CD-11EFF04B30B3}" destId="{99CF2B95-5F73-4D08-AD51-39C243E8B21E}" srcOrd="0" destOrd="0" parTransId="{F56A6BAF-B283-4A17-A660-EBDAADA969F0}" sibTransId="{D6A3ED8C-BAC2-45F0-8869-92E33999A9CF}"/>
    <dgm:cxn modelId="{F7F7B618-D8FE-4DF6-8366-5DA876A35A95}" type="presOf" srcId="{06C5872D-5896-4ACF-901F-E970C51DE6BB}" destId="{3AD81F8A-6642-4378-8694-847DD5991234}" srcOrd="0" destOrd="0" presId="urn:microsoft.com/office/officeart/2005/8/layout/hierarchy2"/>
    <dgm:cxn modelId="{5034421E-FC54-4D8A-93E1-6E3895B29ABA}" srcId="{99CF2B95-5F73-4D08-AD51-39C243E8B21E}" destId="{3D6F281E-A696-45A2-89F7-133810840EAB}" srcOrd="3" destOrd="0" parTransId="{5E4BB5C6-6AFC-4B5F-AA79-9F95AA9223C7}" sibTransId="{F3FBFBA6-CBD6-4C53-B2DB-160B391F70BE}"/>
    <dgm:cxn modelId="{CEEF9324-C1C8-4AB6-BA8E-8FA6CA8A3EEB}" type="presOf" srcId="{07FFA1C1-4627-4823-92D8-3895A1E99F3A}" destId="{DB1CC503-275E-4673-9CED-5B1E5FB570E4}" srcOrd="0" destOrd="0" presId="urn:microsoft.com/office/officeart/2005/8/layout/hierarchy2"/>
    <dgm:cxn modelId="{93884129-010E-410A-96F5-A3D6EFCE6EF7}" srcId="{99CF2B95-5F73-4D08-AD51-39C243E8B21E}" destId="{292AA712-B8CC-4BEC-98C5-EEF383DB229A}" srcOrd="6" destOrd="0" parTransId="{B69CFEEF-F0AF-40C7-8204-95A42414FD08}" sibTransId="{A89171D9-9421-4D69-A8DC-A3841F5E2761}"/>
    <dgm:cxn modelId="{ED990A2C-1268-41C8-8E8B-A26730F103E3}" type="presOf" srcId="{5E4BB5C6-6AFC-4B5F-AA79-9F95AA9223C7}" destId="{0E484F95-7E2C-40FD-8B11-A224CE07B7D2}" srcOrd="1" destOrd="0" presId="urn:microsoft.com/office/officeart/2005/8/layout/hierarchy2"/>
    <dgm:cxn modelId="{94F5165E-D8EE-4EB1-8273-FB75F9F488F2}" srcId="{99CF2B95-5F73-4D08-AD51-39C243E8B21E}" destId="{BADC100A-A47F-4E08-A2FA-1EB61DF72696}" srcOrd="2" destOrd="0" parTransId="{06C5872D-5896-4ACF-901F-E970C51DE6BB}" sibTransId="{C094B9A7-1767-4816-95FA-B7970D3B6061}"/>
    <dgm:cxn modelId="{46F7FD61-B1DB-4E1A-939F-94A059BCA49B}" type="presOf" srcId="{99CF2B95-5F73-4D08-AD51-39C243E8B21E}" destId="{0CBFE40B-DC6F-4152-A9F6-EECC6813BC45}" srcOrd="0" destOrd="0" presId="urn:microsoft.com/office/officeart/2005/8/layout/hierarchy2"/>
    <dgm:cxn modelId="{D38AE263-E985-441D-836E-B88C91D4794E}" type="presOf" srcId="{BC1883E2-F9AB-4C12-9D6F-0BCAB0AD42AF}" destId="{C0489C65-9BDD-449C-BC08-3E1262F55FB0}" srcOrd="0" destOrd="0" presId="urn:microsoft.com/office/officeart/2005/8/layout/hierarchy2"/>
    <dgm:cxn modelId="{6BE93E46-C9CB-4425-BAF6-51F509D263AD}" type="presOf" srcId="{292AA712-B8CC-4BEC-98C5-EEF383DB229A}" destId="{6B419F13-B8E2-4CCD-9512-AC93F8AD959C}" srcOrd="0" destOrd="0" presId="urn:microsoft.com/office/officeart/2005/8/layout/hierarchy2"/>
    <dgm:cxn modelId="{A6699B46-A12C-4719-A814-FA32616F03A0}" srcId="{99CF2B95-5F73-4D08-AD51-39C243E8B21E}" destId="{07FFA1C1-4627-4823-92D8-3895A1E99F3A}" srcOrd="5" destOrd="0" parTransId="{7673C520-5ABC-4C04-AAA5-498A61F57FBC}" sibTransId="{A54053CB-C7C1-4098-82EA-96A6DED54ECE}"/>
    <dgm:cxn modelId="{BF0F644B-64C1-49C9-80A1-3ADF1E7042BE}" srcId="{99CF2B95-5F73-4D08-AD51-39C243E8B21E}" destId="{BC1883E2-F9AB-4C12-9D6F-0BCAB0AD42AF}" srcOrd="0" destOrd="0" parTransId="{C85DE31F-6936-49D3-8C25-4E1E7DC241A6}" sibTransId="{7C5FF2C6-F608-4916-AE17-EE04069B097E}"/>
    <dgm:cxn modelId="{AD5A9E4B-8373-483A-BE00-45011F82A156}" type="presOf" srcId="{06C5872D-5896-4ACF-901F-E970C51DE6BB}" destId="{6C11E48D-A5F0-4B64-BF9F-D69A44C7CF45}" srcOrd="1" destOrd="0" presId="urn:microsoft.com/office/officeart/2005/8/layout/hierarchy2"/>
    <dgm:cxn modelId="{9CF00F4C-4CEA-402A-91DF-D87065E8075A}" type="presOf" srcId="{7673C520-5ABC-4C04-AAA5-498A61F57FBC}" destId="{93504A5E-6CD2-45A6-8DD5-613857C7843C}" srcOrd="0" destOrd="0" presId="urn:microsoft.com/office/officeart/2005/8/layout/hierarchy2"/>
    <dgm:cxn modelId="{3EE04051-C22A-4A57-8C54-554053FF65DB}" srcId="{99CF2B95-5F73-4D08-AD51-39C243E8B21E}" destId="{CFDB75BC-38CC-4F10-A6B0-B744BD71E919}" srcOrd="1" destOrd="0" parTransId="{E44FC7AC-158E-46BD-9706-023A8EF56630}" sibTransId="{358A91FD-B1D9-467A-A60B-C33BF4BDA1D0}"/>
    <dgm:cxn modelId="{3833F172-7537-42C0-B5C6-9DCEEA2692EF}" type="presOf" srcId="{3D6F281E-A696-45A2-89F7-133810840EAB}" destId="{7AED35D8-B084-4FD0-AE6D-951D4A791685}" srcOrd="0" destOrd="0" presId="urn:microsoft.com/office/officeart/2005/8/layout/hierarchy2"/>
    <dgm:cxn modelId="{97262073-F1EC-4D0A-AB71-59CDEE99702F}" type="presOf" srcId="{5E4BB5C6-6AFC-4B5F-AA79-9F95AA9223C7}" destId="{5926BDBB-1C22-4D0D-B605-9C4F7589D4B4}" srcOrd="0" destOrd="0" presId="urn:microsoft.com/office/officeart/2005/8/layout/hierarchy2"/>
    <dgm:cxn modelId="{B5E78C78-47AD-4313-84B5-3227276F4681}" type="presOf" srcId="{E0F79AA0-F2D5-4782-B4EA-C3D5083BF34D}" destId="{45BCD9B6-FE4A-4E6A-A5F5-8A8C5F9155A7}" srcOrd="1" destOrd="0" presId="urn:microsoft.com/office/officeart/2005/8/layout/hierarchy2"/>
    <dgm:cxn modelId="{9571FE81-24A1-4525-8C66-838247FAE45C}" type="presOf" srcId="{C85DE31F-6936-49D3-8C25-4E1E7DC241A6}" destId="{0E3712A2-1E07-4CBA-BACA-89BB8408C77D}" srcOrd="1" destOrd="0" presId="urn:microsoft.com/office/officeart/2005/8/layout/hierarchy2"/>
    <dgm:cxn modelId="{BD1B808B-3564-431F-B66B-64851D2D3C26}" type="presOf" srcId="{B69CFEEF-F0AF-40C7-8204-95A42414FD08}" destId="{E27A0FD1-E7DE-41D4-89B5-C985FF957074}" srcOrd="1" destOrd="0" presId="urn:microsoft.com/office/officeart/2005/8/layout/hierarchy2"/>
    <dgm:cxn modelId="{B166388E-78FB-408B-B3A8-277174BCA378}" type="presOf" srcId="{B69CFEEF-F0AF-40C7-8204-95A42414FD08}" destId="{8895D158-93C5-43BB-AE7F-A99C0AEBFAE7}" srcOrd="0" destOrd="0" presId="urn:microsoft.com/office/officeart/2005/8/layout/hierarchy2"/>
    <dgm:cxn modelId="{6A6A5A9A-AA30-49B5-8A9A-E94BFF5A1546}" type="presOf" srcId="{7673C520-5ABC-4C04-AAA5-498A61F57FBC}" destId="{669E1BCC-9408-4367-922D-0CF0C0273B25}" srcOrd="1" destOrd="0" presId="urn:microsoft.com/office/officeart/2005/8/layout/hierarchy2"/>
    <dgm:cxn modelId="{6FF04D9B-8F1E-411A-9E07-E9A8FEDD56E2}" type="presOf" srcId="{E0F79AA0-F2D5-4782-B4EA-C3D5083BF34D}" destId="{3F14798E-0EFE-43AE-9A45-3A4BA9D83956}" srcOrd="0" destOrd="0" presId="urn:microsoft.com/office/officeart/2005/8/layout/hierarchy2"/>
    <dgm:cxn modelId="{E5CA92A8-5C5A-4A6A-8084-DE4DD219976A}" type="presOf" srcId="{CFDB75BC-38CC-4F10-A6B0-B744BD71E919}" destId="{BE5A5041-F3D3-4037-A4F3-32F6BCFD1457}" srcOrd="0" destOrd="0" presId="urn:microsoft.com/office/officeart/2005/8/layout/hierarchy2"/>
    <dgm:cxn modelId="{C8BE52A9-38F2-491E-AF5C-6D1972FC64EA}" srcId="{99CF2B95-5F73-4D08-AD51-39C243E8B21E}" destId="{3B79D6CE-5941-47F2-A6EC-BC6CFE511274}" srcOrd="4" destOrd="0" parTransId="{E0F79AA0-F2D5-4782-B4EA-C3D5083BF34D}" sibTransId="{2EFBAE89-BFA8-441F-BA6E-9FFE4E9E5C15}"/>
    <dgm:cxn modelId="{25C832D5-DF93-441A-B731-788ED815FBE1}" type="presOf" srcId="{E44FC7AC-158E-46BD-9706-023A8EF56630}" destId="{71D20EFE-3AC3-44C5-B7F1-9B838960A1B9}" srcOrd="1" destOrd="0" presId="urn:microsoft.com/office/officeart/2005/8/layout/hierarchy2"/>
    <dgm:cxn modelId="{AC588DEB-DBA0-4FB3-BC99-B56DA72E1B79}" type="presOf" srcId="{E44FC7AC-158E-46BD-9706-023A8EF56630}" destId="{AACB400E-AF02-4A41-BF84-BFD0E9297047}" srcOrd="0" destOrd="0" presId="urn:microsoft.com/office/officeart/2005/8/layout/hierarchy2"/>
    <dgm:cxn modelId="{101A7FEE-945A-49E7-B413-77A589065FFC}" type="presOf" srcId="{C85DE31F-6936-49D3-8C25-4E1E7DC241A6}" destId="{EFABF847-EE08-4001-B344-BFDF660D8B98}" srcOrd="0" destOrd="0" presId="urn:microsoft.com/office/officeart/2005/8/layout/hierarchy2"/>
    <dgm:cxn modelId="{91D314EF-375B-457C-B2A8-9F921E481778}" type="presOf" srcId="{108389B2-C905-45AB-B3CD-11EFF04B30B3}" destId="{AAC2A65C-32E9-4F22-9AFA-C6B9BD591285}" srcOrd="0" destOrd="0" presId="urn:microsoft.com/office/officeart/2005/8/layout/hierarchy2"/>
    <dgm:cxn modelId="{1B4F9CF2-B6D2-41A2-9B34-3F1F67E2810F}" type="presOf" srcId="{3B79D6CE-5941-47F2-A6EC-BC6CFE511274}" destId="{44ACBD18-2C40-4A4B-9BA1-CCF61129E204}" srcOrd="0" destOrd="0" presId="urn:microsoft.com/office/officeart/2005/8/layout/hierarchy2"/>
    <dgm:cxn modelId="{027686FC-A9A4-496B-8B17-2A71E48BAA5E}" type="presOf" srcId="{BADC100A-A47F-4E08-A2FA-1EB61DF72696}" destId="{44348CF6-E919-4A47-B50C-71DED5AC4461}" srcOrd="0" destOrd="0" presId="urn:microsoft.com/office/officeart/2005/8/layout/hierarchy2"/>
    <dgm:cxn modelId="{4C0B324A-4D0F-4A9A-B28C-196C88F643DB}" type="presParOf" srcId="{AAC2A65C-32E9-4F22-9AFA-C6B9BD591285}" destId="{04F14C98-66F8-4780-B56E-87DE8945772F}" srcOrd="0" destOrd="0" presId="urn:microsoft.com/office/officeart/2005/8/layout/hierarchy2"/>
    <dgm:cxn modelId="{03467B4B-566F-43DB-A7A1-61649CADCA34}" type="presParOf" srcId="{04F14C98-66F8-4780-B56E-87DE8945772F}" destId="{0CBFE40B-DC6F-4152-A9F6-EECC6813BC45}" srcOrd="0" destOrd="0" presId="urn:microsoft.com/office/officeart/2005/8/layout/hierarchy2"/>
    <dgm:cxn modelId="{52BFF1F3-3C62-40CC-982D-E6A1908B8394}" type="presParOf" srcId="{04F14C98-66F8-4780-B56E-87DE8945772F}" destId="{4F63DDC3-ED58-40DD-A59B-6D02F34C2CEA}" srcOrd="1" destOrd="0" presId="urn:microsoft.com/office/officeart/2005/8/layout/hierarchy2"/>
    <dgm:cxn modelId="{A0C88168-AC7A-49D9-BFB4-C62390411C61}" type="presParOf" srcId="{4F63DDC3-ED58-40DD-A59B-6D02F34C2CEA}" destId="{EFABF847-EE08-4001-B344-BFDF660D8B98}" srcOrd="0" destOrd="0" presId="urn:microsoft.com/office/officeart/2005/8/layout/hierarchy2"/>
    <dgm:cxn modelId="{1590FCFD-39FE-45F2-95D5-81FE2F45E223}" type="presParOf" srcId="{EFABF847-EE08-4001-B344-BFDF660D8B98}" destId="{0E3712A2-1E07-4CBA-BACA-89BB8408C77D}" srcOrd="0" destOrd="0" presId="urn:microsoft.com/office/officeart/2005/8/layout/hierarchy2"/>
    <dgm:cxn modelId="{FD9CA62F-D4D7-4D1A-9FBE-1BE95FBFCC04}" type="presParOf" srcId="{4F63DDC3-ED58-40DD-A59B-6D02F34C2CEA}" destId="{C8D79748-CB3C-4522-ABD8-607758C13671}" srcOrd="1" destOrd="0" presId="urn:microsoft.com/office/officeart/2005/8/layout/hierarchy2"/>
    <dgm:cxn modelId="{6257906F-7A7E-4AAD-BE7A-C4C738B1DC69}" type="presParOf" srcId="{C8D79748-CB3C-4522-ABD8-607758C13671}" destId="{C0489C65-9BDD-449C-BC08-3E1262F55FB0}" srcOrd="0" destOrd="0" presId="urn:microsoft.com/office/officeart/2005/8/layout/hierarchy2"/>
    <dgm:cxn modelId="{DCBDA481-A162-4585-A954-F4918F2793D9}" type="presParOf" srcId="{C8D79748-CB3C-4522-ABD8-607758C13671}" destId="{F8DCD6B0-A12C-4096-81A9-7AF9CF360552}" srcOrd="1" destOrd="0" presId="urn:microsoft.com/office/officeart/2005/8/layout/hierarchy2"/>
    <dgm:cxn modelId="{28A31C73-0BE3-4EC7-9E65-27D6AE6BB79D}" type="presParOf" srcId="{4F63DDC3-ED58-40DD-A59B-6D02F34C2CEA}" destId="{AACB400E-AF02-4A41-BF84-BFD0E9297047}" srcOrd="2" destOrd="0" presId="urn:microsoft.com/office/officeart/2005/8/layout/hierarchy2"/>
    <dgm:cxn modelId="{C8DD2E89-D69D-4DD7-9503-AF9A5794A520}" type="presParOf" srcId="{AACB400E-AF02-4A41-BF84-BFD0E9297047}" destId="{71D20EFE-3AC3-44C5-B7F1-9B838960A1B9}" srcOrd="0" destOrd="0" presId="urn:microsoft.com/office/officeart/2005/8/layout/hierarchy2"/>
    <dgm:cxn modelId="{8EF4D569-A4B1-401A-9A74-91F6B1AA4419}" type="presParOf" srcId="{4F63DDC3-ED58-40DD-A59B-6D02F34C2CEA}" destId="{FFF7C5D7-C8CD-4FD3-9881-D0FC51D9A11C}" srcOrd="3" destOrd="0" presId="urn:microsoft.com/office/officeart/2005/8/layout/hierarchy2"/>
    <dgm:cxn modelId="{3D0D9BCA-6833-4F9B-9AC4-2D77D3AD854B}" type="presParOf" srcId="{FFF7C5D7-C8CD-4FD3-9881-D0FC51D9A11C}" destId="{BE5A5041-F3D3-4037-A4F3-32F6BCFD1457}" srcOrd="0" destOrd="0" presId="urn:microsoft.com/office/officeart/2005/8/layout/hierarchy2"/>
    <dgm:cxn modelId="{8838D9C9-421C-490F-85FF-14FA997C5CD8}" type="presParOf" srcId="{FFF7C5D7-C8CD-4FD3-9881-D0FC51D9A11C}" destId="{17CE26F2-0BE8-48D9-93CC-A18C86D09673}" srcOrd="1" destOrd="0" presId="urn:microsoft.com/office/officeart/2005/8/layout/hierarchy2"/>
    <dgm:cxn modelId="{455772FD-A3DA-4BA9-99EA-FF3C740BE042}" type="presParOf" srcId="{4F63DDC3-ED58-40DD-A59B-6D02F34C2CEA}" destId="{3AD81F8A-6642-4378-8694-847DD5991234}" srcOrd="4" destOrd="0" presId="urn:microsoft.com/office/officeart/2005/8/layout/hierarchy2"/>
    <dgm:cxn modelId="{AB479EE8-57D9-4326-927E-32EA77F54401}" type="presParOf" srcId="{3AD81F8A-6642-4378-8694-847DD5991234}" destId="{6C11E48D-A5F0-4B64-BF9F-D69A44C7CF45}" srcOrd="0" destOrd="0" presId="urn:microsoft.com/office/officeart/2005/8/layout/hierarchy2"/>
    <dgm:cxn modelId="{55FFEEF6-66E8-4C82-BE86-95BFFC25ECB5}" type="presParOf" srcId="{4F63DDC3-ED58-40DD-A59B-6D02F34C2CEA}" destId="{F3B484FD-A343-4C4F-8591-E8AADBA22288}" srcOrd="5" destOrd="0" presId="urn:microsoft.com/office/officeart/2005/8/layout/hierarchy2"/>
    <dgm:cxn modelId="{1845D691-772A-4E54-BD1C-8D6FCCA1D72B}" type="presParOf" srcId="{F3B484FD-A343-4C4F-8591-E8AADBA22288}" destId="{44348CF6-E919-4A47-B50C-71DED5AC4461}" srcOrd="0" destOrd="0" presId="urn:microsoft.com/office/officeart/2005/8/layout/hierarchy2"/>
    <dgm:cxn modelId="{EBAA6D6B-ED37-490C-8307-E0416A7B175A}" type="presParOf" srcId="{F3B484FD-A343-4C4F-8591-E8AADBA22288}" destId="{9C90B225-A9EC-4A2D-B3CE-2AADAFC22492}" srcOrd="1" destOrd="0" presId="urn:microsoft.com/office/officeart/2005/8/layout/hierarchy2"/>
    <dgm:cxn modelId="{87272556-8C03-4DD8-A91F-45E89E9E1401}" type="presParOf" srcId="{4F63DDC3-ED58-40DD-A59B-6D02F34C2CEA}" destId="{5926BDBB-1C22-4D0D-B605-9C4F7589D4B4}" srcOrd="6" destOrd="0" presId="urn:microsoft.com/office/officeart/2005/8/layout/hierarchy2"/>
    <dgm:cxn modelId="{B829C8C8-B32F-4569-B20B-4F361B5FA376}" type="presParOf" srcId="{5926BDBB-1C22-4D0D-B605-9C4F7589D4B4}" destId="{0E484F95-7E2C-40FD-8B11-A224CE07B7D2}" srcOrd="0" destOrd="0" presId="urn:microsoft.com/office/officeart/2005/8/layout/hierarchy2"/>
    <dgm:cxn modelId="{B695B68D-B2BB-4E65-919F-BA81199ADB03}" type="presParOf" srcId="{4F63DDC3-ED58-40DD-A59B-6D02F34C2CEA}" destId="{4FB4A1D6-22C5-4FAE-AC51-09338F163817}" srcOrd="7" destOrd="0" presId="urn:microsoft.com/office/officeart/2005/8/layout/hierarchy2"/>
    <dgm:cxn modelId="{3B537984-7131-4C50-9489-B569443DD97D}" type="presParOf" srcId="{4FB4A1D6-22C5-4FAE-AC51-09338F163817}" destId="{7AED35D8-B084-4FD0-AE6D-951D4A791685}" srcOrd="0" destOrd="0" presId="urn:microsoft.com/office/officeart/2005/8/layout/hierarchy2"/>
    <dgm:cxn modelId="{B404DBFA-1A79-40DE-AE75-FA2C6B591074}" type="presParOf" srcId="{4FB4A1D6-22C5-4FAE-AC51-09338F163817}" destId="{D8724346-2422-4D51-ADE9-3339B0AEEAC2}" srcOrd="1" destOrd="0" presId="urn:microsoft.com/office/officeart/2005/8/layout/hierarchy2"/>
    <dgm:cxn modelId="{E658CC38-948B-4F92-AE2D-8E4E8E4770CB}" type="presParOf" srcId="{4F63DDC3-ED58-40DD-A59B-6D02F34C2CEA}" destId="{3F14798E-0EFE-43AE-9A45-3A4BA9D83956}" srcOrd="8" destOrd="0" presId="urn:microsoft.com/office/officeart/2005/8/layout/hierarchy2"/>
    <dgm:cxn modelId="{F23C1E54-C89E-44E0-8249-495873A32E97}" type="presParOf" srcId="{3F14798E-0EFE-43AE-9A45-3A4BA9D83956}" destId="{45BCD9B6-FE4A-4E6A-A5F5-8A8C5F9155A7}" srcOrd="0" destOrd="0" presId="urn:microsoft.com/office/officeart/2005/8/layout/hierarchy2"/>
    <dgm:cxn modelId="{0A63FA5B-5312-44AA-83E1-05F73C76F25C}" type="presParOf" srcId="{4F63DDC3-ED58-40DD-A59B-6D02F34C2CEA}" destId="{6243B3BD-8FB4-4D81-A1DE-42BA099CAD0E}" srcOrd="9" destOrd="0" presId="urn:microsoft.com/office/officeart/2005/8/layout/hierarchy2"/>
    <dgm:cxn modelId="{CFC8A6EC-A303-4D15-A2E4-355082DAA3D7}" type="presParOf" srcId="{6243B3BD-8FB4-4D81-A1DE-42BA099CAD0E}" destId="{44ACBD18-2C40-4A4B-9BA1-CCF61129E204}" srcOrd="0" destOrd="0" presId="urn:microsoft.com/office/officeart/2005/8/layout/hierarchy2"/>
    <dgm:cxn modelId="{B76211C2-FDD7-4B03-8404-747B59B0BF40}" type="presParOf" srcId="{6243B3BD-8FB4-4D81-A1DE-42BA099CAD0E}" destId="{865DE7E4-F717-4906-9E52-6CA1BD6FE08C}" srcOrd="1" destOrd="0" presId="urn:microsoft.com/office/officeart/2005/8/layout/hierarchy2"/>
    <dgm:cxn modelId="{4F409535-447F-45F8-B5F8-E63E7CEEF8F4}" type="presParOf" srcId="{4F63DDC3-ED58-40DD-A59B-6D02F34C2CEA}" destId="{93504A5E-6CD2-45A6-8DD5-613857C7843C}" srcOrd="10" destOrd="0" presId="urn:microsoft.com/office/officeart/2005/8/layout/hierarchy2"/>
    <dgm:cxn modelId="{F238436D-B3DA-42F3-87BC-1C3CAA65C533}" type="presParOf" srcId="{93504A5E-6CD2-45A6-8DD5-613857C7843C}" destId="{669E1BCC-9408-4367-922D-0CF0C0273B25}" srcOrd="0" destOrd="0" presId="urn:microsoft.com/office/officeart/2005/8/layout/hierarchy2"/>
    <dgm:cxn modelId="{3CD3BB26-4636-4B49-A1FD-2575FADA1195}" type="presParOf" srcId="{4F63DDC3-ED58-40DD-A59B-6D02F34C2CEA}" destId="{66E12B15-160B-4473-9E5E-AC51E65010C3}" srcOrd="11" destOrd="0" presId="urn:microsoft.com/office/officeart/2005/8/layout/hierarchy2"/>
    <dgm:cxn modelId="{4A71B820-3351-41CC-A947-D71DFE46D02C}" type="presParOf" srcId="{66E12B15-160B-4473-9E5E-AC51E65010C3}" destId="{DB1CC503-275E-4673-9CED-5B1E5FB570E4}" srcOrd="0" destOrd="0" presId="urn:microsoft.com/office/officeart/2005/8/layout/hierarchy2"/>
    <dgm:cxn modelId="{1EC4860B-1CD9-442C-A051-9702F652774D}" type="presParOf" srcId="{66E12B15-160B-4473-9E5E-AC51E65010C3}" destId="{A0C10BF8-CD7E-4940-AFEF-B4B52A4353AD}" srcOrd="1" destOrd="0" presId="urn:microsoft.com/office/officeart/2005/8/layout/hierarchy2"/>
    <dgm:cxn modelId="{C525F5A1-3896-4841-A4CB-850AB344F9AF}" type="presParOf" srcId="{4F63DDC3-ED58-40DD-A59B-6D02F34C2CEA}" destId="{8895D158-93C5-43BB-AE7F-A99C0AEBFAE7}" srcOrd="12" destOrd="0" presId="urn:microsoft.com/office/officeart/2005/8/layout/hierarchy2"/>
    <dgm:cxn modelId="{03B385D8-0ED1-4BD9-BF8E-0EC6CEC55B73}" type="presParOf" srcId="{8895D158-93C5-43BB-AE7F-A99C0AEBFAE7}" destId="{E27A0FD1-E7DE-41D4-89B5-C985FF957074}" srcOrd="0" destOrd="0" presId="urn:microsoft.com/office/officeart/2005/8/layout/hierarchy2"/>
    <dgm:cxn modelId="{41AC5313-38D2-4C81-ACBA-EFC20F49974E}" type="presParOf" srcId="{4F63DDC3-ED58-40DD-A59B-6D02F34C2CEA}" destId="{94F8D1B9-1552-4628-B3FC-C13ADF1B34C9}" srcOrd="13" destOrd="0" presId="urn:microsoft.com/office/officeart/2005/8/layout/hierarchy2"/>
    <dgm:cxn modelId="{3C09AA13-75DC-4C94-854C-3F5710F3D966}" type="presParOf" srcId="{94F8D1B9-1552-4628-B3FC-C13ADF1B34C9}" destId="{6B419F13-B8E2-4CCD-9512-AC93F8AD959C}" srcOrd="0" destOrd="0" presId="urn:microsoft.com/office/officeart/2005/8/layout/hierarchy2"/>
    <dgm:cxn modelId="{C4374E86-E961-42EB-9127-BEF0E2921DB3}" type="presParOf" srcId="{94F8D1B9-1552-4628-B3FC-C13ADF1B34C9}" destId="{A5420A94-0E81-4861-B1F0-F6DF1D34D55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8114BF-EDA5-46BC-B9B5-2FE027DAEE4B}" type="doc">
      <dgm:prSet loTypeId="urn:microsoft.com/office/officeart/2005/8/layout/hierarchy3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76491213-5D01-419E-9933-A7F5CBA91890}">
      <dgm:prSet phldrT="[Text]" phldr="0"/>
      <dgm:spPr/>
      <dgm:t>
        <a:bodyPr/>
        <a:lstStyle/>
        <a:p>
          <a:pPr rtl="0"/>
          <a:r>
            <a:rPr lang="en-GB">
              <a:latin typeface="Calibri Light" panose="020F0302020204030204"/>
            </a:rPr>
            <a:t>AI does the repetition</a:t>
          </a:r>
          <a:endParaRPr lang="en-GB"/>
        </a:p>
      </dgm:t>
    </dgm:pt>
    <dgm:pt modelId="{D534EDF3-4D4B-466C-9D6C-917EC0AFBB24}" type="parTrans" cxnId="{1E4F806C-FE9B-4AAB-AB07-1700137F285B}">
      <dgm:prSet/>
      <dgm:spPr/>
      <dgm:t>
        <a:bodyPr/>
        <a:lstStyle/>
        <a:p>
          <a:endParaRPr lang="en-GB"/>
        </a:p>
      </dgm:t>
    </dgm:pt>
    <dgm:pt modelId="{7EC34359-BCDD-4D53-A2C5-000539298557}" type="sibTrans" cxnId="{1E4F806C-FE9B-4AAB-AB07-1700137F285B}">
      <dgm:prSet/>
      <dgm:spPr/>
      <dgm:t>
        <a:bodyPr/>
        <a:lstStyle/>
        <a:p>
          <a:endParaRPr lang="en-GB"/>
        </a:p>
      </dgm:t>
    </dgm:pt>
    <dgm:pt modelId="{6F8C91AA-1975-41CD-A122-FD0F25824615}">
      <dgm:prSet phldrT="[Text]" phldr="0"/>
      <dgm:spPr/>
      <dgm:t>
        <a:bodyPr/>
        <a:lstStyle/>
        <a:p>
          <a:pPr rtl="0"/>
          <a:r>
            <a:rPr lang="en-GB">
              <a:latin typeface="Calibri Light" panose="020F0302020204030204"/>
            </a:rPr>
            <a:t>Looks up learner needs</a:t>
          </a:r>
          <a:endParaRPr lang="en-GB"/>
        </a:p>
      </dgm:t>
    </dgm:pt>
    <dgm:pt modelId="{1E0151DD-A98C-493E-9CEE-9A02254B2D1B}" type="parTrans" cxnId="{79CB4C3A-725D-421A-B2CF-8FFE35E0A10A}">
      <dgm:prSet/>
      <dgm:spPr/>
      <dgm:t>
        <a:bodyPr/>
        <a:lstStyle/>
        <a:p>
          <a:endParaRPr lang="en-GB"/>
        </a:p>
      </dgm:t>
    </dgm:pt>
    <dgm:pt modelId="{1299D741-16C4-4343-BD15-023362A9DF34}" type="sibTrans" cxnId="{79CB4C3A-725D-421A-B2CF-8FFE35E0A10A}">
      <dgm:prSet/>
      <dgm:spPr/>
      <dgm:t>
        <a:bodyPr/>
        <a:lstStyle/>
        <a:p>
          <a:endParaRPr lang="en-GB"/>
        </a:p>
      </dgm:t>
    </dgm:pt>
    <dgm:pt modelId="{4C80EFB6-D2D6-458C-A966-277ABF76FB6C}">
      <dgm:prSet phldrT="[Text]" phldr="0"/>
      <dgm:spPr/>
      <dgm:t>
        <a:bodyPr/>
        <a:lstStyle/>
        <a:p>
          <a:pPr rtl="0"/>
          <a:r>
            <a:rPr lang="en-GB">
              <a:latin typeface="Calibri Light" panose="020F0302020204030204"/>
            </a:rPr>
            <a:t>Identifies relevant evidence</a:t>
          </a:r>
          <a:endParaRPr lang="en-GB"/>
        </a:p>
      </dgm:t>
    </dgm:pt>
    <dgm:pt modelId="{7826F264-3989-47C9-B282-9F2E763F4BA1}" type="parTrans" cxnId="{9A34AB03-EAF9-4797-811E-43849227A506}">
      <dgm:prSet/>
      <dgm:spPr/>
      <dgm:t>
        <a:bodyPr/>
        <a:lstStyle/>
        <a:p>
          <a:endParaRPr lang="en-GB"/>
        </a:p>
      </dgm:t>
    </dgm:pt>
    <dgm:pt modelId="{383D23A9-95B6-48F0-B03D-8678BD566A4B}" type="sibTrans" cxnId="{9A34AB03-EAF9-4797-811E-43849227A506}">
      <dgm:prSet/>
      <dgm:spPr/>
      <dgm:t>
        <a:bodyPr/>
        <a:lstStyle/>
        <a:p>
          <a:endParaRPr lang="en-GB"/>
        </a:p>
      </dgm:t>
    </dgm:pt>
    <dgm:pt modelId="{E36A867B-AE7F-4061-8FA0-8F54842683F0}">
      <dgm:prSet phldrT="[Text]" phldr="0"/>
      <dgm:spPr/>
      <dgm:t>
        <a:bodyPr/>
        <a:lstStyle/>
        <a:p>
          <a:pPr rtl="0"/>
          <a:r>
            <a:rPr lang="en-GB">
              <a:latin typeface="Calibri Light" panose="020F0302020204030204"/>
            </a:rPr>
            <a:t>Human adds the value</a:t>
          </a:r>
          <a:endParaRPr lang="en-GB"/>
        </a:p>
      </dgm:t>
    </dgm:pt>
    <dgm:pt modelId="{F21469CE-27FC-48A1-BBF1-39D25B5F0565}" type="parTrans" cxnId="{32AC1D8A-1232-4B39-A268-1BA3CBE70B79}">
      <dgm:prSet/>
      <dgm:spPr/>
      <dgm:t>
        <a:bodyPr/>
        <a:lstStyle/>
        <a:p>
          <a:endParaRPr lang="en-GB"/>
        </a:p>
      </dgm:t>
    </dgm:pt>
    <dgm:pt modelId="{EC89AA0E-AD44-44B4-94B2-F6BC9BE54B67}" type="sibTrans" cxnId="{32AC1D8A-1232-4B39-A268-1BA3CBE70B79}">
      <dgm:prSet/>
      <dgm:spPr/>
      <dgm:t>
        <a:bodyPr/>
        <a:lstStyle/>
        <a:p>
          <a:endParaRPr lang="en-GB"/>
        </a:p>
      </dgm:t>
    </dgm:pt>
    <dgm:pt modelId="{E6B10DA0-19C4-40D1-8098-59BB49FD82E1}">
      <dgm:prSet phldrT="[Text]" phldr="0"/>
      <dgm:spPr/>
      <dgm:t>
        <a:bodyPr/>
        <a:lstStyle/>
        <a:p>
          <a:pPr rtl="0"/>
          <a:r>
            <a:rPr lang="en-GB">
              <a:latin typeface="Calibri Light" panose="020F0302020204030204"/>
            </a:rPr>
            <a:t>Owns the criteria</a:t>
          </a:r>
          <a:endParaRPr lang="en-GB"/>
        </a:p>
      </dgm:t>
    </dgm:pt>
    <dgm:pt modelId="{4B19379D-8583-44BD-A8B6-012220DE068B}" type="parTrans" cxnId="{7CA947C9-53CE-4344-A746-328257BD34E4}">
      <dgm:prSet/>
      <dgm:spPr/>
      <dgm:t>
        <a:bodyPr/>
        <a:lstStyle/>
        <a:p>
          <a:endParaRPr lang="en-GB"/>
        </a:p>
      </dgm:t>
    </dgm:pt>
    <dgm:pt modelId="{24D716D6-4E3D-441A-B0E3-45D7C3DC37BE}" type="sibTrans" cxnId="{7CA947C9-53CE-4344-A746-328257BD34E4}">
      <dgm:prSet/>
      <dgm:spPr/>
      <dgm:t>
        <a:bodyPr/>
        <a:lstStyle/>
        <a:p>
          <a:endParaRPr lang="en-GB"/>
        </a:p>
      </dgm:t>
    </dgm:pt>
    <dgm:pt modelId="{063FF47D-602F-4863-A767-D2AE612C6AE1}">
      <dgm:prSet phldrT="[Text]" phldr="0"/>
      <dgm:spPr/>
      <dgm:t>
        <a:bodyPr/>
        <a:lstStyle/>
        <a:p>
          <a:pPr rtl="0"/>
          <a:r>
            <a:rPr lang="en-GB">
              <a:latin typeface="Calibri Light" panose="020F0302020204030204"/>
            </a:rPr>
            <a:t>Focuses on the relationship</a:t>
          </a:r>
          <a:endParaRPr lang="en-GB"/>
        </a:p>
      </dgm:t>
    </dgm:pt>
    <dgm:pt modelId="{E315D5A8-81BF-4D91-AEBE-0D6C4764EF1E}" type="parTrans" cxnId="{7C093FFE-2DF3-4B0B-A5AB-F094A7652F35}">
      <dgm:prSet/>
      <dgm:spPr/>
      <dgm:t>
        <a:bodyPr/>
        <a:lstStyle/>
        <a:p>
          <a:endParaRPr lang="en-GB"/>
        </a:p>
      </dgm:t>
    </dgm:pt>
    <dgm:pt modelId="{4B678172-2724-4C81-9CF3-3E1380E9DC32}" type="sibTrans" cxnId="{7C093FFE-2DF3-4B0B-A5AB-F094A7652F35}">
      <dgm:prSet/>
      <dgm:spPr/>
      <dgm:t>
        <a:bodyPr/>
        <a:lstStyle/>
        <a:p>
          <a:endParaRPr lang="en-GB"/>
        </a:p>
      </dgm:t>
    </dgm:pt>
    <dgm:pt modelId="{06A99A64-9877-476C-8EF9-ACA4F8CB125B}">
      <dgm:prSet phldrT="[Text]" phldr="0"/>
      <dgm:spPr/>
      <dgm:t>
        <a:bodyPr/>
        <a:lstStyle/>
        <a:p>
          <a:pPr rtl="0"/>
          <a:r>
            <a:rPr lang="en-GB">
              <a:latin typeface="Calibri Light" panose="020F0302020204030204"/>
            </a:rPr>
            <a:t>Produces writing frames</a:t>
          </a:r>
        </a:p>
      </dgm:t>
    </dgm:pt>
    <dgm:pt modelId="{954A908E-12B5-427A-A7E8-F5C93E77F635}" type="parTrans" cxnId="{876E887D-0775-4CC3-9862-21235DFD7E10}">
      <dgm:prSet/>
      <dgm:spPr/>
    </dgm:pt>
    <dgm:pt modelId="{D4C9ABC6-C5D9-4569-BF8E-EE0A5E9D171E}" type="sibTrans" cxnId="{876E887D-0775-4CC3-9862-21235DFD7E10}">
      <dgm:prSet/>
      <dgm:spPr/>
    </dgm:pt>
    <dgm:pt modelId="{532C22D9-81DC-47E5-8F01-C69545484A85}">
      <dgm:prSet phldrT="[Text]" phldr="0"/>
      <dgm:spPr/>
      <dgm:t>
        <a:bodyPr/>
        <a:lstStyle/>
        <a:p>
          <a:pPr rtl="0"/>
          <a:r>
            <a:rPr lang="en-GB">
              <a:latin typeface="Calibri Light" panose="020F0302020204030204"/>
            </a:rPr>
            <a:t>Finds requirements</a:t>
          </a:r>
        </a:p>
      </dgm:t>
    </dgm:pt>
    <dgm:pt modelId="{9BCD57AF-B871-49A4-95DC-26F98EC13BBF}" type="parTrans" cxnId="{105C4BD3-EA00-49B1-9BAA-778385AB1FD9}">
      <dgm:prSet/>
      <dgm:spPr/>
    </dgm:pt>
    <dgm:pt modelId="{BE543078-CD99-48AF-B24A-87DE02670498}" type="sibTrans" cxnId="{105C4BD3-EA00-49B1-9BAA-778385AB1FD9}">
      <dgm:prSet/>
      <dgm:spPr/>
    </dgm:pt>
    <dgm:pt modelId="{97C08686-0D23-473C-AF01-F0688486FCF3}">
      <dgm:prSet phldrT="[Text]" phldr="0"/>
      <dgm:spPr/>
      <dgm:t>
        <a:bodyPr/>
        <a:lstStyle/>
        <a:p>
          <a:pPr rtl="0"/>
          <a:r>
            <a:rPr lang="en-GB">
              <a:latin typeface="Calibri Light" panose="020F0302020204030204"/>
            </a:rPr>
            <a:t>Adds key information</a:t>
          </a:r>
        </a:p>
      </dgm:t>
    </dgm:pt>
    <dgm:pt modelId="{172E8FFF-CCC6-42EF-82EF-64C80390C807}" type="parTrans" cxnId="{D146291D-6170-49DD-8065-B040E342649A}">
      <dgm:prSet/>
      <dgm:spPr/>
    </dgm:pt>
    <dgm:pt modelId="{C404F975-3657-44C5-BB5A-15B07A567A8B}" type="sibTrans" cxnId="{D146291D-6170-49DD-8065-B040E342649A}">
      <dgm:prSet/>
      <dgm:spPr/>
    </dgm:pt>
    <dgm:pt modelId="{707AEB5F-08F9-4A06-90DA-FCAA7BA9C5C4}">
      <dgm:prSet phldrT="[Text]" phldr="0"/>
      <dgm:spPr/>
      <dgm:t>
        <a:bodyPr/>
        <a:lstStyle/>
        <a:p>
          <a:pPr rtl="0"/>
          <a:r>
            <a:rPr lang="en-GB">
              <a:latin typeface="Calibri Light" panose="020F0302020204030204"/>
            </a:rPr>
            <a:t>Sets learner for success</a:t>
          </a:r>
        </a:p>
      </dgm:t>
    </dgm:pt>
    <dgm:pt modelId="{C024118E-47CB-447D-B49D-F868BB625013}" type="parTrans" cxnId="{C419C9CD-BD67-4B05-810F-974D3274AEE2}">
      <dgm:prSet/>
      <dgm:spPr/>
    </dgm:pt>
    <dgm:pt modelId="{7A7BA116-4225-40B2-A57B-0E1CF94C6EC6}" type="sibTrans" cxnId="{C419C9CD-BD67-4B05-810F-974D3274AEE2}">
      <dgm:prSet/>
      <dgm:spPr/>
    </dgm:pt>
    <dgm:pt modelId="{1F56B78F-4DFA-4E9E-A746-C291EA255E43}" type="pres">
      <dgm:prSet presAssocID="{1F8114BF-EDA5-46BC-B9B5-2FE027DAEE4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58CB307-A3B0-485D-8D3A-FB71E0B73856}" type="pres">
      <dgm:prSet presAssocID="{76491213-5D01-419E-9933-A7F5CBA91890}" presName="root" presStyleCnt="0"/>
      <dgm:spPr/>
    </dgm:pt>
    <dgm:pt modelId="{22FA241A-B3B7-4C13-BEAF-22C37C01391A}" type="pres">
      <dgm:prSet presAssocID="{76491213-5D01-419E-9933-A7F5CBA91890}" presName="rootComposite" presStyleCnt="0"/>
      <dgm:spPr/>
    </dgm:pt>
    <dgm:pt modelId="{AFE4441A-43F9-4585-9675-97C1BE99D9FC}" type="pres">
      <dgm:prSet presAssocID="{76491213-5D01-419E-9933-A7F5CBA91890}" presName="rootText" presStyleLbl="node1" presStyleIdx="0" presStyleCnt="2"/>
      <dgm:spPr/>
    </dgm:pt>
    <dgm:pt modelId="{50EF26E1-27AD-4939-8D92-BEED350028A2}" type="pres">
      <dgm:prSet presAssocID="{76491213-5D01-419E-9933-A7F5CBA91890}" presName="rootConnector" presStyleLbl="node1" presStyleIdx="0" presStyleCnt="2"/>
      <dgm:spPr/>
    </dgm:pt>
    <dgm:pt modelId="{10A1DFAB-6706-4897-9B40-15458BC39351}" type="pres">
      <dgm:prSet presAssocID="{76491213-5D01-419E-9933-A7F5CBA91890}" presName="childShape" presStyleCnt="0"/>
      <dgm:spPr/>
    </dgm:pt>
    <dgm:pt modelId="{365EE261-3782-4C83-82A0-9A41CDE0A1CF}" type="pres">
      <dgm:prSet presAssocID="{1E0151DD-A98C-493E-9CEE-9A02254B2D1B}" presName="Name13" presStyleLbl="parChTrans1D2" presStyleIdx="0" presStyleCnt="8"/>
      <dgm:spPr/>
    </dgm:pt>
    <dgm:pt modelId="{3EC12388-AEC6-44BA-BD27-D0B5EA0737F3}" type="pres">
      <dgm:prSet presAssocID="{6F8C91AA-1975-41CD-A122-FD0F25824615}" presName="childText" presStyleLbl="bgAcc1" presStyleIdx="0" presStyleCnt="8">
        <dgm:presLayoutVars>
          <dgm:bulletEnabled val="1"/>
        </dgm:presLayoutVars>
      </dgm:prSet>
      <dgm:spPr/>
    </dgm:pt>
    <dgm:pt modelId="{CC92996D-F50F-4A75-962C-F9B65DCE43C4}" type="pres">
      <dgm:prSet presAssocID="{9BCD57AF-B871-49A4-95DC-26F98EC13BBF}" presName="Name13" presStyleLbl="parChTrans1D2" presStyleIdx="1" presStyleCnt="8"/>
      <dgm:spPr/>
    </dgm:pt>
    <dgm:pt modelId="{E743D33B-5A71-4E86-ADDB-C6240647930E}" type="pres">
      <dgm:prSet presAssocID="{532C22D9-81DC-47E5-8F01-C69545484A85}" presName="childText" presStyleLbl="bgAcc1" presStyleIdx="1" presStyleCnt="8">
        <dgm:presLayoutVars>
          <dgm:bulletEnabled val="1"/>
        </dgm:presLayoutVars>
      </dgm:prSet>
      <dgm:spPr/>
    </dgm:pt>
    <dgm:pt modelId="{53448593-1019-4EA9-B49A-D1F8FB7C04BC}" type="pres">
      <dgm:prSet presAssocID="{7826F264-3989-47C9-B282-9F2E763F4BA1}" presName="Name13" presStyleLbl="parChTrans1D2" presStyleIdx="2" presStyleCnt="8"/>
      <dgm:spPr/>
    </dgm:pt>
    <dgm:pt modelId="{DF53AB02-A1AD-4ED7-98B1-678B39B33708}" type="pres">
      <dgm:prSet presAssocID="{4C80EFB6-D2D6-458C-A966-277ABF76FB6C}" presName="childText" presStyleLbl="bgAcc1" presStyleIdx="2" presStyleCnt="8">
        <dgm:presLayoutVars>
          <dgm:bulletEnabled val="1"/>
        </dgm:presLayoutVars>
      </dgm:prSet>
      <dgm:spPr/>
    </dgm:pt>
    <dgm:pt modelId="{A5BEAEAB-2E76-459B-9747-99852217406D}" type="pres">
      <dgm:prSet presAssocID="{954A908E-12B5-427A-A7E8-F5C93E77F635}" presName="Name13" presStyleLbl="parChTrans1D2" presStyleIdx="3" presStyleCnt="8"/>
      <dgm:spPr/>
    </dgm:pt>
    <dgm:pt modelId="{1AA36540-6A43-41C6-A1C4-ACC55797E84C}" type="pres">
      <dgm:prSet presAssocID="{06A99A64-9877-476C-8EF9-ACA4F8CB125B}" presName="childText" presStyleLbl="bgAcc1" presStyleIdx="3" presStyleCnt="8">
        <dgm:presLayoutVars>
          <dgm:bulletEnabled val="1"/>
        </dgm:presLayoutVars>
      </dgm:prSet>
      <dgm:spPr/>
    </dgm:pt>
    <dgm:pt modelId="{7B7217FC-DA14-4974-95E8-0571D2EE95FB}" type="pres">
      <dgm:prSet presAssocID="{E36A867B-AE7F-4061-8FA0-8F54842683F0}" presName="root" presStyleCnt="0"/>
      <dgm:spPr/>
    </dgm:pt>
    <dgm:pt modelId="{0749C6B7-3515-4DBA-8D03-16DF9EFBB2C9}" type="pres">
      <dgm:prSet presAssocID="{E36A867B-AE7F-4061-8FA0-8F54842683F0}" presName="rootComposite" presStyleCnt="0"/>
      <dgm:spPr/>
    </dgm:pt>
    <dgm:pt modelId="{6C83BC54-E8A3-47A2-BA81-040EFAC907E1}" type="pres">
      <dgm:prSet presAssocID="{E36A867B-AE7F-4061-8FA0-8F54842683F0}" presName="rootText" presStyleLbl="node1" presStyleIdx="1" presStyleCnt="2"/>
      <dgm:spPr/>
    </dgm:pt>
    <dgm:pt modelId="{B0D0F07D-A644-4597-AD43-25FFB9EB5DB8}" type="pres">
      <dgm:prSet presAssocID="{E36A867B-AE7F-4061-8FA0-8F54842683F0}" presName="rootConnector" presStyleLbl="node1" presStyleIdx="1" presStyleCnt="2"/>
      <dgm:spPr/>
    </dgm:pt>
    <dgm:pt modelId="{06D9EBBF-E757-4A91-AA09-2C5C85028EF1}" type="pres">
      <dgm:prSet presAssocID="{E36A867B-AE7F-4061-8FA0-8F54842683F0}" presName="childShape" presStyleCnt="0"/>
      <dgm:spPr/>
    </dgm:pt>
    <dgm:pt modelId="{A8836823-42AF-4279-8961-2A58AFFC9162}" type="pres">
      <dgm:prSet presAssocID="{4B19379D-8583-44BD-A8B6-012220DE068B}" presName="Name13" presStyleLbl="parChTrans1D2" presStyleIdx="4" presStyleCnt="8"/>
      <dgm:spPr/>
    </dgm:pt>
    <dgm:pt modelId="{7079579B-678D-437B-A41C-420D5A8570D7}" type="pres">
      <dgm:prSet presAssocID="{E6B10DA0-19C4-40D1-8098-59BB49FD82E1}" presName="childText" presStyleLbl="bgAcc1" presStyleIdx="4" presStyleCnt="8">
        <dgm:presLayoutVars>
          <dgm:bulletEnabled val="1"/>
        </dgm:presLayoutVars>
      </dgm:prSet>
      <dgm:spPr/>
    </dgm:pt>
    <dgm:pt modelId="{E05091B8-ECD6-4F10-A942-E132A59229A7}" type="pres">
      <dgm:prSet presAssocID="{172E8FFF-CCC6-42EF-82EF-64C80390C807}" presName="Name13" presStyleLbl="parChTrans1D2" presStyleIdx="5" presStyleCnt="8"/>
      <dgm:spPr/>
    </dgm:pt>
    <dgm:pt modelId="{4C9ABB88-4022-42E6-BBFD-A6A4EBC8B6CE}" type="pres">
      <dgm:prSet presAssocID="{97C08686-0D23-473C-AF01-F0688486FCF3}" presName="childText" presStyleLbl="bgAcc1" presStyleIdx="5" presStyleCnt="8">
        <dgm:presLayoutVars>
          <dgm:bulletEnabled val="1"/>
        </dgm:presLayoutVars>
      </dgm:prSet>
      <dgm:spPr/>
    </dgm:pt>
    <dgm:pt modelId="{EEAA622B-6AEF-4C8A-B9FD-BF45C89FE2AD}" type="pres">
      <dgm:prSet presAssocID="{E315D5A8-81BF-4D91-AEBE-0D6C4764EF1E}" presName="Name13" presStyleLbl="parChTrans1D2" presStyleIdx="6" presStyleCnt="8"/>
      <dgm:spPr/>
    </dgm:pt>
    <dgm:pt modelId="{841CD2A1-9498-4275-8208-327CCCABFA70}" type="pres">
      <dgm:prSet presAssocID="{063FF47D-602F-4863-A767-D2AE612C6AE1}" presName="childText" presStyleLbl="bgAcc1" presStyleIdx="6" presStyleCnt="8">
        <dgm:presLayoutVars>
          <dgm:bulletEnabled val="1"/>
        </dgm:presLayoutVars>
      </dgm:prSet>
      <dgm:spPr/>
    </dgm:pt>
    <dgm:pt modelId="{6612798D-19FC-4F8F-AF0C-EF63FCDDC725}" type="pres">
      <dgm:prSet presAssocID="{C024118E-47CB-447D-B49D-F868BB625013}" presName="Name13" presStyleLbl="parChTrans1D2" presStyleIdx="7" presStyleCnt="8"/>
      <dgm:spPr/>
    </dgm:pt>
    <dgm:pt modelId="{D21C2773-25E6-4A40-911B-30C9F886F19F}" type="pres">
      <dgm:prSet presAssocID="{707AEB5F-08F9-4A06-90DA-FCAA7BA9C5C4}" presName="childText" presStyleLbl="bgAcc1" presStyleIdx="7" presStyleCnt="8">
        <dgm:presLayoutVars>
          <dgm:bulletEnabled val="1"/>
        </dgm:presLayoutVars>
      </dgm:prSet>
      <dgm:spPr/>
    </dgm:pt>
  </dgm:ptLst>
  <dgm:cxnLst>
    <dgm:cxn modelId="{9A34AB03-EAF9-4797-811E-43849227A506}" srcId="{76491213-5D01-419E-9933-A7F5CBA91890}" destId="{4C80EFB6-D2D6-458C-A966-277ABF76FB6C}" srcOrd="2" destOrd="0" parTransId="{7826F264-3989-47C9-B282-9F2E763F4BA1}" sibTransId="{383D23A9-95B6-48F0-B03D-8678BD566A4B}"/>
    <dgm:cxn modelId="{85157C1A-2E22-4A9B-BD0C-5379BDD88414}" type="presOf" srcId="{6F8C91AA-1975-41CD-A122-FD0F25824615}" destId="{3EC12388-AEC6-44BA-BD27-D0B5EA0737F3}" srcOrd="0" destOrd="0" presId="urn:microsoft.com/office/officeart/2005/8/layout/hierarchy3"/>
    <dgm:cxn modelId="{D146291D-6170-49DD-8065-B040E342649A}" srcId="{E36A867B-AE7F-4061-8FA0-8F54842683F0}" destId="{97C08686-0D23-473C-AF01-F0688486FCF3}" srcOrd="1" destOrd="0" parTransId="{172E8FFF-CCC6-42EF-82EF-64C80390C807}" sibTransId="{C404F975-3657-44C5-BB5A-15B07A567A8B}"/>
    <dgm:cxn modelId="{E2E87F23-8D66-47E3-8473-B18C32574DA9}" type="presOf" srcId="{954A908E-12B5-427A-A7E8-F5C93E77F635}" destId="{A5BEAEAB-2E76-459B-9747-99852217406D}" srcOrd="0" destOrd="0" presId="urn:microsoft.com/office/officeart/2005/8/layout/hierarchy3"/>
    <dgm:cxn modelId="{79CB4C3A-725D-421A-B2CF-8FFE35E0A10A}" srcId="{76491213-5D01-419E-9933-A7F5CBA91890}" destId="{6F8C91AA-1975-41CD-A122-FD0F25824615}" srcOrd="0" destOrd="0" parTransId="{1E0151DD-A98C-493E-9CEE-9A02254B2D1B}" sibTransId="{1299D741-16C4-4343-BD15-023362A9DF34}"/>
    <dgm:cxn modelId="{90C62B3C-9204-483C-B746-4503A0C28362}" type="presOf" srcId="{E6B10DA0-19C4-40D1-8098-59BB49FD82E1}" destId="{7079579B-678D-437B-A41C-420D5A8570D7}" srcOrd="0" destOrd="0" presId="urn:microsoft.com/office/officeart/2005/8/layout/hierarchy3"/>
    <dgm:cxn modelId="{4FEF274A-71A3-46FC-B91F-35F836C79F6A}" type="presOf" srcId="{707AEB5F-08F9-4A06-90DA-FCAA7BA9C5C4}" destId="{D21C2773-25E6-4A40-911B-30C9F886F19F}" srcOrd="0" destOrd="0" presId="urn:microsoft.com/office/officeart/2005/8/layout/hierarchy3"/>
    <dgm:cxn modelId="{1E4F806C-FE9B-4AAB-AB07-1700137F285B}" srcId="{1F8114BF-EDA5-46BC-B9B5-2FE027DAEE4B}" destId="{76491213-5D01-419E-9933-A7F5CBA91890}" srcOrd="0" destOrd="0" parTransId="{D534EDF3-4D4B-466C-9D6C-917EC0AFBB24}" sibTransId="{7EC34359-BCDD-4D53-A2C5-000539298557}"/>
    <dgm:cxn modelId="{5081304E-6EFF-45B4-82F0-FA03EDDCD9F5}" type="presOf" srcId="{532C22D9-81DC-47E5-8F01-C69545484A85}" destId="{E743D33B-5A71-4E86-ADDB-C6240647930E}" srcOrd="0" destOrd="0" presId="urn:microsoft.com/office/officeart/2005/8/layout/hierarchy3"/>
    <dgm:cxn modelId="{396C6057-6A3A-4A3F-999B-F4BF316EA038}" type="presOf" srcId="{1E0151DD-A98C-493E-9CEE-9A02254B2D1B}" destId="{365EE261-3782-4C83-82A0-9A41CDE0A1CF}" srcOrd="0" destOrd="0" presId="urn:microsoft.com/office/officeart/2005/8/layout/hierarchy3"/>
    <dgm:cxn modelId="{9B18D759-00EF-4DF3-B8D6-B7988C09983C}" type="presOf" srcId="{76491213-5D01-419E-9933-A7F5CBA91890}" destId="{50EF26E1-27AD-4939-8D92-BEED350028A2}" srcOrd="1" destOrd="0" presId="urn:microsoft.com/office/officeart/2005/8/layout/hierarchy3"/>
    <dgm:cxn modelId="{876E887D-0775-4CC3-9862-21235DFD7E10}" srcId="{76491213-5D01-419E-9933-A7F5CBA91890}" destId="{06A99A64-9877-476C-8EF9-ACA4F8CB125B}" srcOrd="3" destOrd="0" parTransId="{954A908E-12B5-427A-A7E8-F5C93E77F635}" sibTransId="{D4C9ABC6-C5D9-4569-BF8E-EE0A5E9D171E}"/>
    <dgm:cxn modelId="{99407788-55FF-4657-B102-C53D3C6BEB48}" type="presOf" srcId="{76491213-5D01-419E-9933-A7F5CBA91890}" destId="{AFE4441A-43F9-4585-9675-97C1BE99D9FC}" srcOrd="0" destOrd="0" presId="urn:microsoft.com/office/officeart/2005/8/layout/hierarchy3"/>
    <dgm:cxn modelId="{32AC1D8A-1232-4B39-A268-1BA3CBE70B79}" srcId="{1F8114BF-EDA5-46BC-B9B5-2FE027DAEE4B}" destId="{E36A867B-AE7F-4061-8FA0-8F54842683F0}" srcOrd="1" destOrd="0" parTransId="{F21469CE-27FC-48A1-BBF1-39D25B5F0565}" sibTransId="{EC89AA0E-AD44-44B4-94B2-F6BC9BE54B67}"/>
    <dgm:cxn modelId="{3847B38F-DC2D-48DA-A9FD-D6708A647BDD}" type="presOf" srcId="{7826F264-3989-47C9-B282-9F2E763F4BA1}" destId="{53448593-1019-4EA9-B49A-D1F8FB7C04BC}" srcOrd="0" destOrd="0" presId="urn:microsoft.com/office/officeart/2005/8/layout/hierarchy3"/>
    <dgm:cxn modelId="{535C5292-785D-4B22-9924-B7E2CF6C616C}" type="presOf" srcId="{9BCD57AF-B871-49A4-95DC-26F98EC13BBF}" destId="{CC92996D-F50F-4A75-962C-F9B65DCE43C4}" srcOrd="0" destOrd="0" presId="urn:microsoft.com/office/officeart/2005/8/layout/hierarchy3"/>
    <dgm:cxn modelId="{C3B055A0-6338-47CF-A078-96EC79E5B667}" type="presOf" srcId="{172E8FFF-CCC6-42EF-82EF-64C80390C807}" destId="{E05091B8-ECD6-4F10-A942-E132A59229A7}" srcOrd="0" destOrd="0" presId="urn:microsoft.com/office/officeart/2005/8/layout/hierarchy3"/>
    <dgm:cxn modelId="{0AA16AB1-F575-44B4-8F4A-FE1DC012A63E}" type="presOf" srcId="{063FF47D-602F-4863-A767-D2AE612C6AE1}" destId="{841CD2A1-9498-4275-8208-327CCCABFA70}" srcOrd="0" destOrd="0" presId="urn:microsoft.com/office/officeart/2005/8/layout/hierarchy3"/>
    <dgm:cxn modelId="{5BDAD0B3-F502-4B2D-80C9-7D0DC97DC6F8}" type="presOf" srcId="{06A99A64-9877-476C-8EF9-ACA4F8CB125B}" destId="{1AA36540-6A43-41C6-A1C4-ACC55797E84C}" srcOrd="0" destOrd="0" presId="urn:microsoft.com/office/officeart/2005/8/layout/hierarchy3"/>
    <dgm:cxn modelId="{0F94A4BD-9E27-4A65-8521-4F090CB595BE}" type="presOf" srcId="{E36A867B-AE7F-4061-8FA0-8F54842683F0}" destId="{6C83BC54-E8A3-47A2-BA81-040EFAC907E1}" srcOrd="0" destOrd="0" presId="urn:microsoft.com/office/officeart/2005/8/layout/hierarchy3"/>
    <dgm:cxn modelId="{83EC05BE-FFF6-44DC-975B-8B0A4B49ED4E}" type="presOf" srcId="{C024118E-47CB-447D-B49D-F868BB625013}" destId="{6612798D-19FC-4F8F-AF0C-EF63FCDDC725}" srcOrd="0" destOrd="0" presId="urn:microsoft.com/office/officeart/2005/8/layout/hierarchy3"/>
    <dgm:cxn modelId="{7CA947C9-53CE-4344-A746-328257BD34E4}" srcId="{E36A867B-AE7F-4061-8FA0-8F54842683F0}" destId="{E6B10DA0-19C4-40D1-8098-59BB49FD82E1}" srcOrd="0" destOrd="0" parTransId="{4B19379D-8583-44BD-A8B6-012220DE068B}" sibTransId="{24D716D6-4E3D-441A-B0E3-45D7C3DC37BE}"/>
    <dgm:cxn modelId="{C419C9CD-BD67-4B05-810F-974D3274AEE2}" srcId="{E36A867B-AE7F-4061-8FA0-8F54842683F0}" destId="{707AEB5F-08F9-4A06-90DA-FCAA7BA9C5C4}" srcOrd="3" destOrd="0" parTransId="{C024118E-47CB-447D-B49D-F868BB625013}" sibTransId="{7A7BA116-4225-40B2-A57B-0E1CF94C6EC6}"/>
    <dgm:cxn modelId="{A9A907D2-950C-430B-9524-DAC8FB67F342}" type="presOf" srcId="{E36A867B-AE7F-4061-8FA0-8F54842683F0}" destId="{B0D0F07D-A644-4597-AD43-25FFB9EB5DB8}" srcOrd="1" destOrd="0" presId="urn:microsoft.com/office/officeart/2005/8/layout/hierarchy3"/>
    <dgm:cxn modelId="{105C4BD3-EA00-49B1-9BAA-778385AB1FD9}" srcId="{76491213-5D01-419E-9933-A7F5CBA91890}" destId="{532C22D9-81DC-47E5-8F01-C69545484A85}" srcOrd="1" destOrd="0" parTransId="{9BCD57AF-B871-49A4-95DC-26F98EC13BBF}" sibTransId="{BE543078-CD99-48AF-B24A-87DE02670498}"/>
    <dgm:cxn modelId="{C7D17AD6-8342-45BD-B4C9-A3C790E680D6}" type="presOf" srcId="{E315D5A8-81BF-4D91-AEBE-0D6C4764EF1E}" destId="{EEAA622B-6AEF-4C8A-B9FD-BF45C89FE2AD}" srcOrd="0" destOrd="0" presId="urn:microsoft.com/office/officeart/2005/8/layout/hierarchy3"/>
    <dgm:cxn modelId="{D869C4DC-C744-42DF-8A0B-30ECF28E2230}" type="presOf" srcId="{4C80EFB6-D2D6-458C-A966-277ABF76FB6C}" destId="{DF53AB02-A1AD-4ED7-98B1-678B39B33708}" srcOrd="0" destOrd="0" presId="urn:microsoft.com/office/officeart/2005/8/layout/hierarchy3"/>
    <dgm:cxn modelId="{4CC5DEEB-44C4-4387-AACB-18E275C374A1}" type="presOf" srcId="{1F8114BF-EDA5-46BC-B9B5-2FE027DAEE4B}" destId="{1F56B78F-4DFA-4E9E-A746-C291EA255E43}" srcOrd="0" destOrd="0" presId="urn:microsoft.com/office/officeart/2005/8/layout/hierarchy3"/>
    <dgm:cxn modelId="{5904D6F9-F603-4038-A579-D2B6309AA46E}" type="presOf" srcId="{4B19379D-8583-44BD-A8B6-012220DE068B}" destId="{A8836823-42AF-4279-8961-2A58AFFC9162}" srcOrd="0" destOrd="0" presId="urn:microsoft.com/office/officeart/2005/8/layout/hierarchy3"/>
    <dgm:cxn modelId="{7C093FFE-2DF3-4B0B-A5AB-F094A7652F35}" srcId="{E36A867B-AE7F-4061-8FA0-8F54842683F0}" destId="{063FF47D-602F-4863-A767-D2AE612C6AE1}" srcOrd="2" destOrd="0" parTransId="{E315D5A8-81BF-4D91-AEBE-0D6C4764EF1E}" sibTransId="{4B678172-2724-4C81-9CF3-3E1380E9DC32}"/>
    <dgm:cxn modelId="{C2BD64FE-F6E1-4065-8341-9AD8F58ACB21}" type="presOf" srcId="{97C08686-0D23-473C-AF01-F0688486FCF3}" destId="{4C9ABB88-4022-42E6-BBFD-A6A4EBC8B6CE}" srcOrd="0" destOrd="0" presId="urn:microsoft.com/office/officeart/2005/8/layout/hierarchy3"/>
    <dgm:cxn modelId="{B336FF0E-D2E1-4583-BA2B-00B94493BABE}" type="presParOf" srcId="{1F56B78F-4DFA-4E9E-A746-C291EA255E43}" destId="{458CB307-A3B0-485D-8D3A-FB71E0B73856}" srcOrd="0" destOrd="0" presId="urn:microsoft.com/office/officeart/2005/8/layout/hierarchy3"/>
    <dgm:cxn modelId="{12844A71-AA65-4928-A872-E8F72D311EB2}" type="presParOf" srcId="{458CB307-A3B0-485D-8D3A-FB71E0B73856}" destId="{22FA241A-B3B7-4C13-BEAF-22C37C01391A}" srcOrd="0" destOrd="0" presId="urn:microsoft.com/office/officeart/2005/8/layout/hierarchy3"/>
    <dgm:cxn modelId="{16EF92A5-D299-4477-A16A-8F3E20CB52D5}" type="presParOf" srcId="{22FA241A-B3B7-4C13-BEAF-22C37C01391A}" destId="{AFE4441A-43F9-4585-9675-97C1BE99D9FC}" srcOrd="0" destOrd="0" presId="urn:microsoft.com/office/officeart/2005/8/layout/hierarchy3"/>
    <dgm:cxn modelId="{1234E664-31AC-411E-A419-2E9E8236522C}" type="presParOf" srcId="{22FA241A-B3B7-4C13-BEAF-22C37C01391A}" destId="{50EF26E1-27AD-4939-8D92-BEED350028A2}" srcOrd="1" destOrd="0" presId="urn:microsoft.com/office/officeart/2005/8/layout/hierarchy3"/>
    <dgm:cxn modelId="{655C8150-1468-4A2A-BDE2-4B54CC70F593}" type="presParOf" srcId="{458CB307-A3B0-485D-8D3A-FB71E0B73856}" destId="{10A1DFAB-6706-4897-9B40-15458BC39351}" srcOrd="1" destOrd="0" presId="urn:microsoft.com/office/officeart/2005/8/layout/hierarchy3"/>
    <dgm:cxn modelId="{D4728939-0788-4B4C-AE07-A9F2F66A4CA6}" type="presParOf" srcId="{10A1DFAB-6706-4897-9B40-15458BC39351}" destId="{365EE261-3782-4C83-82A0-9A41CDE0A1CF}" srcOrd="0" destOrd="0" presId="urn:microsoft.com/office/officeart/2005/8/layout/hierarchy3"/>
    <dgm:cxn modelId="{5B2CC94C-5C18-4C98-8A83-83DFCACF98E9}" type="presParOf" srcId="{10A1DFAB-6706-4897-9B40-15458BC39351}" destId="{3EC12388-AEC6-44BA-BD27-D0B5EA0737F3}" srcOrd="1" destOrd="0" presId="urn:microsoft.com/office/officeart/2005/8/layout/hierarchy3"/>
    <dgm:cxn modelId="{4EDC3EFF-BBD0-4EAF-BA14-BE9543E500DB}" type="presParOf" srcId="{10A1DFAB-6706-4897-9B40-15458BC39351}" destId="{CC92996D-F50F-4A75-962C-F9B65DCE43C4}" srcOrd="2" destOrd="0" presId="urn:microsoft.com/office/officeart/2005/8/layout/hierarchy3"/>
    <dgm:cxn modelId="{C9CC7E7C-F8CE-460A-96D2-78BB449062AF}" type="presParOf" srcId="{10A1DFAB-6706-4897-9B40-15458BC39351}" destId="{E743D33B-5A71-4E86-ADDB-C6240647930E}" srcOrd="3" destOrd="0" presId="urn:microsoft.com/office/officeart/2005/8/layout/hierarchy3"/>
    <dgm:cxn modelId="{F6A99D7F-AF18-4AAA-B2C2-0278FEE084BE}" type="presParOf" srcId="{10A1DFAB-6706-4897-9B40-15458BC39351}" destId="{53448593-1019-4EA9-B49A-D1F8FB7C04BC}" srcOrd="4" destOrd="0" presId="urn:microsoft.com/office/officeart/2005/8/layout/hierarchy3"/>
    <dgm:cxn modelId="{EDD23D8C-37A1-4288-8A59-64AEA6984C3A}" type="presParOf" srcId="{10A1DFAB-6706-4897-9B40-15458BC39351}" destId="{DF53AB02-A1AD-4ED7-98B1-678B39B33708}" srcOrd="5" destOrd="0" presId="urn:microsoft.com/office/officeart/2005/8/layout/hierarchy3"/>
    <dgm:cxn modelId="{DA1C18F4-46B0-48E5-B8EC-37A6FC522A48}" type="presParOf" srcId="{10A1DFAB-6706-4897-9B40-15458BC39351}" destId="{A5BEAEAB-2E76-459B-9747-99852217406D}" srcOrd="6" destOrd="0" presId="urn:microsoft.com/office/officeart/2005/8/layout/hierarchy3"/>
    <dgm:cxn modelId="{9AC465D8-B496-47B2-A272-D47151962A5E}" type="presParOf" srcId="{10A1DFAB-6706-4897-9B40-15458BC39351}" destId="{1AA36540-6A43-41C6-A1C4-ACC55797E84C}" srcOrd="7" destOrd="0" presId="urn:microsoft.com/office/officeart/2005/8/layout/hierarchy3"/>
    <dgm:cxn modelId="{7B65BA1F-63A3-4697-B1B2-3D25E692F079}" type="presParOf" srcId="{1F56B78F-4DFA-4E9E-A746-C291EA255E43}" destId="{7B7217FC-DA14-4974-95E8-0571D2EE95FB}" srcOrd="1" destOrd="0" presId="urn:microsoft.com/office/officeart/2005/8/layout/hierarchy3"/>
    <dgm:cxn modelId="{50B05D3D-A458-4237-99A9-E94C417C84A9}" type="presParOf" srcId="{7B7217FC-DA14-4974-95E8-0571D2EE95FB}" destId="{0749C6B7-3515-4DBA-8D03-16DF9EFBB2C9}" srcOrd="0" destOrd="0" presId="urn:microsoft.com/office/officeart/2005/8/layout/hierarchy3"/>
    <dgm:cxn modelId="{4B56101E-9346-492C-9463-3A5420AEDC1F}" type="presParOf" srcId="{0749C6B7-3515-4DBA-8D03-16DF9EFBB2C9}" destId="{6C83BC54-E8A3-47A2-BA81-040EFAC907E1}" srcOrd="0" destOrd="0" presId="urn:microsoft.com/office/officeart/2005/8/layout/hierarchy3"/>
    <dgm:cxn modelId="{7B7CD95D-9FBB-4E96-823A-2A91D96453BF}" type="presParOf" srcId="{0749C6B7-3515-4DBA-8D03-16DF9EFBB2C9}" destId="{B0D0F07D-A644-4597-AD43-25FFB9EB5DB8}" srcOrd="1" destOrd="0" presId="urn:microsoft.com/office/officeart/2005/8/layout/hierarchy3"/>
    <dgm:cxn modelId="{CD80937E-8A00-4986-9FF0-2DC0DBFF39AC}" type="presParOf" srcId="{7B7217FC-DA14-4974-95E8-0571D2EE95FB}" destId="{06D9EBBF-E757-4A91-AA09-2C5C85028EF1}" srcOrd="1" destOrd="0" presId="urn:microsoft.com/office/officeart/2005/8/layout/hierarchy3"/>
    <dgm:cxn modelId="{529023B3-F287-4CE4-B26E-ACD50F572A79}" type="presParOf" srcId="{06D9EBBF-E757-4A91-AA09-2C5C85028EF1}" destId="{A8836823-42AF-4279-8961-2A58AFFC9162}" srcOrd="0" destOrd="0" presId="urn:microsoft.com/office/officeart/2005/8/layout/hierarchy3"/>
    <dgm:cxn modelId="{0BF6A081-FE92-4BFE-969A-BADC41C9D7B2}" type="presParOf" srcId="{06D9EBBF-E757-4A91-AA09-2C5C85028EF1}" destId="{7079579B-678D-437B-A41C-420D5A8570D7}" srcOrd="1" destOrd="0" presId="urn:microsoft.com/office/officeart/2005/8/layout/hierarchy3"/>
    <dgm:cxn modelId="{4AF15D91-9D0E-4226-9E8E-1132B9310CA2}" type="presParOf" srcId="{06D9EBBF-E757-4A91-AA09-2C5C85028EF1}" destId="{E05091B8-ECD6-4F10-A942-E132A59229A7}" srcOrd="2" destOrd="0" presId="urn:microsoft.com/office/officeart/2005/8/layout/hierarchy3"/>
    <dgm:cxn modelId="{13848C67-CB09-466A-8CFB-2FF46DB4C3EA}" type="presParOf" srcId="{06D9EBBF-E757-4A91-AA09-2C5C85028EF1}" destId="{4C9ABB88-4022-42E6-BBFD-A6A4EBC8B6CE}" srcOrd="3" destOrd="0" presId="urn:microsoft.com/office/officeart/2005/8/layout/hierarchy3"/>
    <dgm:cxn modelId="{84C34E1D-D15C-43CC-8F69-62FA7B07DA23}" type="presParOf" srcId="{06D9EBBF-E757-4A91-AA09-2C5C85028EF1}" destId="{EEAA622B-6AEF-4C8A-B9FD-BF45C89FE2AD}" srcOrd="4" destOrd="0" presId="urn:microsoft.com/office/officeart/2005/8/layout/hierarchy3"/>
    <dgm:cxn modelId="{F5C5C726-BC29-4DB8-AA8F-DDE760358D9E}" type="presParOf" srcId="{06D9EBBF-E757-4A91-AA09-2C5C85028EF1}" destId="{841CD2A1-9498-4275-8208-327CCCABFA70}" srcOrd="5" destOrd="0" presId="urn:microsoft.com/office/officeart/2005/8/layout/hierarchy3"/>
    <dgm:cxn modelId="{2A5F1EE5-73D4-4DEB-B52E-9578FF9C121E}" type="presParOf" srcId="{06D9EBBF-E757-4A91-AA09-2C5C85028EF1}" destId="{6612798D-19FC-4F8F-AF0C-EF63FCDDC725}" srcOrd="6" destOrd="0" presId="urn:microsoft.com/office/officeart/2005/8/layout/hierarchy3"/>
    <dgm:cxn modelId="{8E769427-5441-49B6-91A6-937BA4189AF4}" type="presParOf" srcId="{06D9EBBF-E757-4A91-AA09-2C5C85028EF1}" destId="{D21C2773-25E6-4A40-911B-30C9F886F19F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C46FE5-A278-4252-A980-8F8A4130140E}">
      <dsp:nvSpPr>
        <dsp:cNvPr id="0" name=""/>
        <dsp:cNvSpPr/>
      </dsp:nvSpPr>
      <dsp:spPr>
        <a:xfrm>
          <a:off x="0" y="1914753"/>
          <a:ext cx="12192000" cy="2553004"/>
        </a:xfrm>
        <a:prstGeom prst="notched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3D30C2-96EE-41F6-805D-646B842CA9BA}">
      <dsp:nvSpPr>
        <dsp:cNvPr id="0" name=""/>
        <dsp:cNvSpPr/>
      </dsp:nvSpPr>
      <dsp:spPr>
        <a:xfrm>
          <a:off x="6462" y="0"/>
          <a:ext cx="1048791" cy="2553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February 2024 Maths AI Tutor introduced to GCSE Maths Online students</a:t>
          </a:r>
        </a:p>
      </dsp:txBody>
      <dsp:txXfrm>
        <a:off x="6462" y="0"/>
        <a:ext cx="1048791" cy="2553004"/>
      </dsp:txXfrm>
    </dsp:sp>
    <dsp:sp modelId="{388D821B-8FA4-4A17-ABFE-03CA9D44AC99}">
      <dsp:nvSpPr>
        <dsp:cNvPr id="0" name=""/>
        <dsp:cNvSpPr/>
      </dsp:nvSpPr>
      <dsp:spPr>
        <a:xfrm>
          <a:off x="211733" y="2872130"/>
          <a:ext cx="638251" cy="63825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86916D-7970-44CE-B0D0-3FB51864513B}">
      <dsp:nvSpPr>
        <dsp:cNvPr id="0" name=""/>
        <dsp:cNvSpPr/>
      </dsp:nvSpPr>
      <dsp:spPr>
        <a:xfrm>
          <a:off x="1107694" y="3829507"/>
          <a:ext cx="1048791" cy="2553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March 2024 English AI Tutor introduced to GCSE English Online students</a:t>
          </a:r>
        </a:p>
      </dsp:txBody>
      <dsp:txXfrm>
        <a:off x="1107694" y="3829507"/>
        <a:ext cx="1048791" cy="2553004"/>
      </dsp:txXfrm>
    </dsp:sp>
    <dsp:sp modelId="{5139827D-CC0E-415C-8EDB-1617F63AB7DF}">
      <dsp:nvSpPr>
        <dsp:cNvPr id="0" name=""/>
        <dsp:cNvSpPr/>
      </dsp:nvSpPr>
      <dsp:spPr>
        <a:xfrm>
          <a:off x="1312964" y="2872130"/>
          <a:ext cx="638251" cy="63825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1046C5-0472-4406-B610-DFF0C7231E82}">
      <dsp:nvSpPr>
        <dsp:cNvPr id="0" name=""/>
        <dsp:cNvSpPr/>
      </dsp:nvSpPr>
      <dsp:spPr>
        <a:xfrm>
          <a:off x="2208925" y="0"/>
          <a:ext cx="1048791" cy="2553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September 2024 AI Maths and English Tutor launched in all GCSE Courses</a:t>
          </a:r>
        </a:p>
      </dsp:txBody>
      <dsp:txXfrm>
        <a:off x="2208925" y="0"/>
        <a:ext cx="1048791" cy="2553004"/>
      </dsp:txXfrm>
    </dsp:sp>
    <dsp:sp modelId="{1784C0DB-2EE4-4874-9096-5FD398CC1766}">
      <dsp:nvSpPr>
        <dsp:cNvPr id="0" name=""/>
        <dsp:cNvSpPr/>
      </dsp:nvSpPr>
      <dsp:spPr>
        <a:xfrm>
          <a:off x="2414195" y="2872130"/>
          <a:ext cx="638251" cy="63825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92E996-01F3-458F-815B-FE863255C1E7}">
      <dsp:nvSpPr>
        <dsp:cNvPr id="0" name=""/>
        <dsp:cNvSpPr/>
      </dsp:nvSpPr>
      <dsp:spPr>
        <a:xfrm>
          <a:off x="3310157" y="3829507"/>
          <a:ext cx="1048791" cy="2553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2024 ALIA launched for staff to support with administrative tasks</a:t>
          </a:r>
        </a:p>
      </dsp:txBody>
      <dsp:txXfrm>
        <a:off x="3310157" y="3829507"/>
        <a:ext cx="1048791" cy="2553004"/>
      </dsp:txXfrm>
    </dsp:sp>
    <dsp:sp modelId="{62A26022-1EFA-4159-BE22-8434FDBC759E}">
      <dsp:nvSpPr>
        <dsp:cNvPr id="0" name=""/>
        <dsp:cNvSpPr/>
      </dsp:nvSpPr>
      <dsp:spPr>
        <a:xfrm>
          <a:off x="3515427" y="2872130"/>
          <a:ext cx="638251" cy="63825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B65B21-82E6-4309-9990-03809359893C}">
      <dsp:nvSpPr>
        <dsp:cNvPr id="0" name=""/>
        <dsp:cNvSpPr/>
      </dsp:nvSpPr>
      <dsp:spPr>
        <a:xfrm>
          <a:off x="4411388" y="0"/>
          <a:ext cx="1048791" cy="2553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October 2024 Staff AI feedback assistant launched</a:t>
          </a:r>
        </a:p>
      </dsp:txBody>
      <dsp:txXfrm>
        <a:off x="4411388" y="0"/>
        <a:ext cx="1048791" cy="2553004"/>
      </dsp:txXfrm>
    </dsp:sp>
    <dsp:sp modelId="{A334A006-B1E1-418B-836F-8BE7226F7F55}">
      <dsp:nvSpPr>
        <dsp:cNvPr id="0" name=""/>
        <dsp:cNvSpPr/>
      </dsp:nvSpPr>
      <dsp:spPr>
        <a:xfrm>
          <a:off x="4616658" y="2872130"/>
          <a:ext cx="638251" cy="63825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D68690-53B6-4AA1-A9EB-C5C621783521}">
      <dsp:nvSpPr>
        <dsp:cNvPr id="0" name=""/>
        <dsp:cNvSpPr/>
      </dsp:nvSpPr>
      <dsp:spPr>
        <a:xfrm>
          <a:off x="5512619" y="3829507"/>
          <a:ext cx="1048791" cy="2553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/>
            <a:t>Feb 2025 Activate AI wins LPI’s “Best Use of AI in Learning”</a:t>
          </a:r>
        </a:p>
      </dsp:txBody>
      <dsp:txXfrm>
        <a:off x="5512619" y="3829507"/>
        <a:ext cx="1048791" cy="2553004"/>
      </dsp:txXfrm>
    </dsp:sp>
    <dsp:sp modelId="{946BA2F0-96CF-4522-9B2F-E4EE9C2DDFE6}">
      <dsp:nvSpPr>
        <dsp:cNvPr id="0" name=""/>
        <dsp:cNvSpPr/>
      </dsp:nvSpPr>
      <dsp:spPr>
        <a:xfrm>
          <a:off x="5717890" y="2872130"/>
          <a:ext cx="638251" cy="63825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F9C1ED-D09B-4711-95D0-006D1DB589DC}">
      <dsp:nvSpPr>
        <dsp:cNvPr id="0" name=""/>
        <dsp:cNvSpPr/>
      </dsp:nvSpPr>
      <dsp:spPr>
        <a:xfrm>
          <a:off x="6613851" y="0"/>
          <a:ext cx="1048791" cy="2553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Sept 2025 AI Tutor Assignment LTI launches</a:t>
          </a:r>
        </a:p>
      </dsp:txBody>
      <dsp:txXfrm>
        <a:off x="6613851" y="0"/>
        <a:ext cx="1048791" cy="2553004"/>
      </dsp:txXfrm>
    </dsp:sp>
    <dsp:sp modelId="{087E92BA-CED3-4013-9059-1DD8D6D135C8}">
      <dsp:nvSpPr>
        <dsp:cNvPr id="0" name=""/>
        <dsp:cNvSpPr/>
      </dsp:nvSpPr>
      <dsp:spPr>
        <a:xfrm>
          <a:off x="6819121" y="2872130"/>
          <a:ext cx="638251" cy="63825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4DBAB5-3CB8-42B6-95B3-DF05C7EF7735}">
      <dsp:nvSpPr>
        <dsp:cNvPr id="0" name=""/>
        <dsp:cNvSpPr/>
      </dsp:nvSpPr>
      <dsp:spPr>
        <a:xfrm>
          <a:off x="7715082" y="3829507"/>
          <a:ext cx="1048791" cy="2553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Jan 2026 EHCP Assistant launched to support accessibility and inclusion</a:t>
          </a:r>
        </a:p>
      </dsp:txBody>
      <dsp:txXfrm>
        <a:off x="7715082" y="3829507"/>
        <a:ext cx="1048791" cy="2553004"/>
      </dsp:txXfrm>
    </dsp:sp>
    <dsp:sp modelId="{1800B213-8E5D-4F75-BA35-075881DB5CF9}">
      <dsp:nvSpPr>
        <dsp:cNvPr id="0" name=""/>
        <dsp:cNvSpPr/>
      </dsp:nvSpPr>
      <dsp:spPr>
        <a:xfrm>
          <a:off x="7920352" y="2872130"/>
          <a:ext cx="638251" cy="63825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96EC1E-46D9-4462-998D-3C5D571057D7}">
      <dsp:nvSpPr>
        <dsp:cNvPr id="0" name=""/>
        <dsp:cNvSpPr/>
      </dsp:nvSpPr>
      <dsp:spPr>
        <a:xfrm>
          <a:off x="8816313" y="0"/>
          <a:ext cx="1048791" cy="2553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/>
            <a:t>March 2026 AI Tutor wins AOC Jisc Beacon Award</a:t>
          </a:r>
        </a:p>
      </dsp:txBody>
      <dsp:txXfrm>
        <a:off x="8816313" y="0"/>
        <a:ext cx="1048791" cy="2553004"/>
      </dsp:txXfrm>
    </dsp:sp>
    <dsp:sp modelId="{60ADB214-F17B-489A-A7CD-E679B3B62BE3}">
      <dsp:nvSpPr>
        <dsp:cNvPr id="0" name=""/>
        <dsp:cNvSpPr/>
      </dsp:nvSpPr>
      <dsp:spPr>
        <a:xfrm>
          <a:off x="9021584" y="2872130"/>
          <a:ext cx="638251" cy="63825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34738B-D97C-42D2-BD60-ADA3A0D8DD20}">
      <dsp:nvSpPr>
        <dsp:cNvPr id="0" name=""/>
        <dsp:cNvSpPr/>
      </dsp:nvSpPr>
      <dsp:spPr>
        <a:xfrm>
          <a:off x="9917545" y="3829507"/>
          <a:ext cx="1048791" cy="2553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April 2026 Online Conference Coach enters pilot</a:t>
          </a:r>
        </a:p>
      </dsp:txBody>
      <dsp:txXfrm>
        <a:off x="9917545" y="3829507"/>
        <a:ext cx="1048791" cy="2553004"/>
      </dsp:txXfrm>
    </dsp:sp>
    <dsp:sp modelId="{DA555B5C-E089-43BF-9CE6-6CA1CC43292D}">
      <dsp:nvSpPr>
        <dsp:cNvPr id="0" name=""/>
        <dsp:cNvSpPr/>
      </dsp:nvSpPr>
      <dsp:spPr>
        <a:xfrm>
          <a:off x="10122815" y="2872130"/>
          <a:ext cx="638251" cy="63825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B18F46-47EC-4830-A1A7-B72B36443A49}">
      <dsp:nvSpPr>
        <dsp:cNvPr id="0" name=""/>
        <dsp:cNvSpPr/>
      </dsp:nvSpPr>
      <dsp:spPr>
        <a:xfrm>
          <a:off x="1066332" y="621495"/>
          <a:ext cx="3896795" cy="1353305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C0966-C49F-4CA8-BE53-ED4E6A14A79B}">
      <dsp:nvSpPr>
        <dsp:cNvPr id="0" name=""/>
        <dsp:cNvSpPr/>
      </dsp:nvSpPr>
      <dsp:spPr>
        <a:xfrm>
          <a:off x="2643175" y="3935282"/>
          <a:ext cx="755192" cy="483323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187F00-338B-4AB3-BB7B-7FD4C53EB1DC}">
      <dsp:nvSpPr>
        <dsp:cNvPr id="0" name=""/>
        <dsp:cNvSpPr/>
      </dsp:nvSpPr>
      <dsp:spPr>
        <a:xfrm>
          <a:off x="1208308" y="4321941"/>
          <a:ext cx="3624926" cy="906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noProof="0"/>
            <a:t>Blocked learner, unable to access support</a:t>
          </a:r>
        </a:p>
      </dsp:txBody>
      <dsp:txXfrm>
        <a:off x="1208308" y="4321941"/>
        <a:ext cx="3624926" cy="906231"/>
      </dsp:txXfrm>
    </dsp:sp>
    <dsp:sp modelId="{87CC99E9-3E78-4C49-B574-A9D97AEAC5B2}">
      <dsp:nvSpPr>
        <dsp:cNvPr id="0" name=""/>
        <dsp:cNvSpPr/>
      </dsp:nvSpPr>
      <dsp:spPr>
        <a:xfrm>
          <a:off x="2483074" y="2079320"/>
          <a:ext cx="1359347" cy="135934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/>
            <a:t>Additional learning needs</a:t>
          </a:r>
        </a:p>
      </dsp:txBody>
      <dsp:txXfrm>
        <a:off x="2682146" y="2278392"/>
        <a:ext cx="961203" cy="961203"/>
      </dsp:txXfrm>
    </dsp:sp>
    <dsp:sp modelId="{F70DA21E-0C51-4C94-8AD2-DFD0E53F5B6C}">
      <dsp:nvSpPr>
        <dsp:cNvPr id="0" name=""/>
        <dsp:cNvSpPr/>
      </dsp:nvSpPr>
      <dsp:spPr>
        <a:xfrm>
          <a:off x="1510385" y="1059507"/>
          <a:ext cx="1359347" cy="1359347"/>
        </a:xfrm>
        <a:prstGeom prst="ellips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/>
            <a:t>Emotional barriers</a:t>
          </a:r>
        </a:p>
      </dsp:txBody>
      <dsp:txXfrm>
        <a:off x="1709457" y="1258579"/>
        <a:ext cx="961203" cy="961203"/>
      </dsp:txXfrm>
    </dsp:sp>
    <dsp:sp modelId="{7CCD4214-EB33-40CC-988E-89D1E542E373}">
      <dsp:nvSpPr>
        <dsp:cNvPr id="0" name=""/>
        <dsp:cNvSpPr/>
      </dsp:nvSpPr>
      <dsp:spPr>
        <a:xfrm>
          <a:off x="2899941" y="730847"/>
          <a:ext cx="1359347" cy="1359347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/>
            <a:t>Life-admin barriers</a:t>
          </a:r>
        </a:p>
      </dsp:txBody>
      <dsp:txXfrm>
        <a:off x="3099013" y="929919"/>
        <a:ext cx="961203" cy="961203"/>
      </dsp:txXfrm>
    </dsp:sp>
    <dsp:sp modelId="{D3D223C9-AA9C-4B81-89BE-E946401488D9}">
      <dsp:nvSpPr>
        <dsp:cNvPr id="0" name=""/>
        <dsp:cNvSpPr/>
      </dsp:nvSpPr>
      <dsp:spPr>
        <a:xfrm>
          <a:off x="906231" y="455353"/>
          <a:ext cx="4229080" cy="338326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4D0C5-0C6B-4B14-876A-E02762BF4823}">
      <dsp:nvSpPr>
        <dsp:cNvPr id="0" name=""/>
        <dsp:cNvSpPr/>
      </dsp:nvSpPr>
      <dsp:spPr>
        <a:xfrm>
          <a:off x="4191604" y="1830238"/>
          <a:ext cx="1305736" cy="13057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/>
            <a:t>AI TUTOR</a:t>
          </a:r>
        </a:p>
      </dsp:txBody>
      <dsp:txXfrm>
        <a:off x="4382825" y="2021459"/>
        <a:ext cx="923294" cy="923294"/>
      </dsp:txXfrm>
    </dsp:sp>
    <dsp:sp modelId="{3FE17917-7BBA-4425-A4EF-D3F35915F45D}">
      <dsp:nvSpPr>
        <dsp:cNvPr id="0" name=""/>
        <dsp:cNvSpPr/>
      </dsp:nvSpPr>
      <dsp:spPr>
        <a:xfrm rot="16200000">
          <a:off x="4706169" y="1355142"/>
          <a:ext cx="276606" cy="4439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noProof="0"/>
        </a:p>
      </dsp:txBody>
      <dsp:txXfrm>
        <a:off x="4747660" y="1485423"/>
        <a:ext cx="193624" cy="266370"/>
      </dsp:txXfrm>
    </dsp:sp>
    <dsp:sp modelId="{32F8B875-76E8-4271-A6E5-00D61D74DDA7}">
      <dsp:nvSpPr>
        <dsp:cNvPr id="0" name=""/>
        <dsp:cNvSpPr/>
      </dsp:nvSpPr>
      <dsp:spPr>
        <a:xfrm>
          <a:off x="4191604" y="2602"/>
          <a:ext cx="1305736" cy="13057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/>
            <a:t>Encourages critical thinking</a:t>
          </a:r>
        </a:p>
      </dsp:txBody>
      <dsp:txXfrm>
        <a:off x="4382825" y="193823"/>
        <a:ext cx="923294" cy="923294"/>
      </dsp:txXfrm>
    </dsp:sp>
    <dsp:sp modelId="{8F74F2EF-B1BF-409E-8237-C9B441154C35}">
      <dsp:nvSpPr>
        <dsp:cNvPr id="0" name=""/>
        <dsp:cNvSpPr/>
      </dsp:nvSpPr>
      <dsp:spPr>
        <a:xfrm rot="20520000">
          <a:off x="5567816" y="1981165"/>
          <a:ext cx="276606" cy="4439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noProof="0"/>
        </a:p>
      </dsp:txBody>
      <dsp:txXfrm>
        <a:off x="5569847" y="2082776"/>
        <a:ext cx="193624" cy="266370"/>
      </dsp:txXfrm>
    </dsp:sp>
    <dsp:sp modelId="{421453AF-05E9-421B-BA3A-965E8083A3DF}">
      <dsp:nvSpPr>
        <dsp:cNvPr id="0" name=""/>
        <dsp:cNvSpPr/>
      </dsp:nvSpPr>
      <dsp:spPr>
        <a:xfrm>
          <a:off x="5929789" y="1265467"/>
          <a:ext cx="1305736" cy="13057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/>
            <a:t>Positive </a:t>
          </a:r>
          <a:r>
            <a:rPr lang="en-GB" sz="1200" kern="1200" noProof="0">
              <a:latin typeface="Arial" panose="020B0604020202020204"/>
            </a:rPr>
            <a:t>AI use</a:t>
          </a:r>
          <a:r>
            <a:rPr lang="en-GB" sz="1200" kern="1200" noProof="0"/>
            <a:t> model</a:t>
          </a:r>
        </a:p>
      </dsp:txBody>
      <dsp:txXfrm>
        <a:off x="6121010" y="1456688"/>
        <a:ext cx="923294" cy="923294"/>
      </dsp:txXfrm>
    </dsp:sp>
    <dsp:sp modelId="{063D8E02-B84B-4D23-982E-8EC625EC7A42}">
      <dsp:nvSpPr>
        <dsp:cNvPr id="0" name=""/>
        <dsp:cNvSpPr/>
      </dsp:nvSpPr>
      <dsp:spPr>
        <a:xfrm rot="3240000">
          <a:off x="5238696" y="2994092"/>
          <a:ext cx="276606" cy="4439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noProof="0"/>
        </a:p>
      </dsp:txBody>
      <dsp:txXfrm>
        <a:off x="5255799" y="3049315"/>
        <a:ext cx="193624" cy="266370"/>
      </dsp:txXfrm>
    </dsp:sp>
    <dsp:sp modelId="{0446A03E-3984-4AA7-B618-CA3525F6C057}">
      <dsp:nvSpPr>
        <dsp:cNvPr id="0" name=""/>
        <dsp:cNvSpPr/>
      </dsp:nvSpPr>
      <dsp:spPr>
        <a:xfrm>
          <a:off x="5265861" y="3308826"/>
          <a:ext cx="1305736" cy="13057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>
              <a:latin typeface="Arial" panose="020B0604020202020204"/>
            </a:rPr>
            <a:t>Elicits and challenges</a:t>
          </a:r>
          <a:endParaRPr lang="en-GB" sz="1200" kern="1200" noProof="0"/>
        </a:p>
      </dsp:txBody>
      <dsp:txXfrm>
        <a:off x="5457082" y="3500047"/>
        <a:ext cx="923294" cy="923294"/>
      </dsp:txXfrm>
    </dsp:sp>
    <dsp:sp modelId="{C327411F-CCEA-40F6-B6C3-4EAD30CEED11}">
      <dsp:nvSpPr>
        <dsp:cNvPr id="0" name=""/>
        <dsp:cNvSpPr/>
      </dsp:nvSpPr>
      <dsp:spPr>
        <a:xfrm rot="7560000">
          <a:off x="4173642" y="2994092"/>
          <a:ext cx="276606" cy="4439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noProof="0"/>
        </a:p>
      </dsp:txBody>
      <dsp:txXfrm rot="10800000">
        <a:off x="4239521" y="3049315"/>
        <a:ext cx="193624" cy="266370"/>
      </dsp:txXfrm>
    </dsp:sp>
    <dsp:sp modelId="{DCC5B5D4-3272-4A27-8BD6-DC6B2CDAF441}">
      <dsp:nvSpPr>
        <dsp:cNvPr id="0" name=""/>
        <dsp:cNvSpPr/>
      </dsp:nvSpPr>
      <dsp:spPr>
        <a:xfrm>
          <a:off x="3117347" y="3308826"/>
          <a:ext cx="1305736" cy="13057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>
              <a:latin typeface="Arial" panose="020B0604020202020204"/>
            </a:rPr>
            <a:t>Tutor transparency</a:t>
          </a:r>
        </a:p>
      </dsp:txBody>
      <dsp:txXfrm>
        <a:off x="3308568" y="3500047"/>
        <a:ext cx="923294" cy="923294"/>
      </dsp:txXfrm>
    </dsp:sp>
    <dsp:sp modelId="{949A3D6E-3275-4E7A-B603-3109DF72CFB7}">
      <dsp:nvSpPr>
        <dsp:cNvPr id="0" name=""/>
        <dsp:cNvSpPr/>
      </dsp:nvSpPr>
      <dsp:spPr>
        <a:xfrm rot="11880000">
          <a:off x="3844522" y="1981165"/>
          <a:ext cx="276606" cy="4439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noProof="0"/>
        </a:p>
      </dsp:txBody>
      <dsp:txXfrm rot="10800000">
        <a:off x="3925473" y="2082776"/>
        <a:ext cx="193624" cy="266370"/>
      </dsp:txXfrm>
    </dsp:sp>
    <dsp:sp modelId="{73832AAE-830E-4370-AC19-FACDC6D4CC71}">
      <dsp:nvSpPr>
        <dsp:cNvPr id="0" name=""/>
        <dsp:cNvSpPr/>
      </dsp:nvSpPr>
      <dsp:spPr>
        <a:xfrm>
          <a:off x="2453419" y="1265467"/>
          <a:ext cx="1305736" cy="13057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>
              <a:latin typeface="Arial" panose="020B0604020202020204"/>
            </a:rPr>
            <a:t>Rigorous governance</a:t>
          </a:r>
        </a:p>
      </dsp:txBody>
      <dsp:txXfrm>
        <a:off x="2644640" y="1456688"/>
        <a:ext cx="923294" cy="9232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FE40B-DC6F-4152-A9F6-EECC6813BC45}">
      <dsp:nvSpPr>
        <dsp:cNvPr id="0" name=""/>
        <dsp:cNvSpPr/>
      </dsp:nvSpPr>
      <dsp:spPr>
        <a:xfrm>
          <a:off x="4180635" y="2194"/>
          <a:ext cx="1196427" cy="5982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/>
            <a:t>SharePoint sites</a:t>
          </a:r>
        </a:p>
      </dsp:txBody>
      <dsp:txXfrm>
        <a:off x="4198156" y="19715"/>
        <a:ext cx="1161385" cy="563171"/>
      </dsp:txXfrm>
    </dsp:sp>
    <dsp:sp modelId="{2F39335B-AA74-4C18-A86C-CC07D8F5C70A}">
      <dsp:nvSpPr>
        <dsp:cNvPr id="0" name=""/>
        <dsp:cNvSpPr/>
      </dsp:nvSpPr>
      <dsp:spPr>
        <a:xfrm>
          <a:off x="4180635" y="690139"/>
          <a:ext cx="1196427" cy="5982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/>
            <a:t>Docs, PDFs</a:t>
          </a:r>
        </a:p>
      </dsp:txBody>
      <dsp:txXfrm>
        <a:off x="4198156" y="707660"/>
        <a:ext cx="1161385" cy="563171"/>
      </dsp:txXfrm>
    </dsp:sp>
    <dsp:sp modelId="{BFDD7DB3-A810-468B-BB0F-DE14EF564F8D}">
      <dsp:nvSpPr>
        <dsp:cNvPr id="0" name=""/>
        <dsp:cNvSpPr/>
      </dsp:nvSpPr>
      <dsp:spPr>
        <a:xfrm>
          <a:off x="4180635" y="1378085"/>
          <a:ext cx="1196427" cy="5982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/>
            <a:t>Org website</a:t>
          </a:r>
        </a:p>
      </dsp:txBody>
      <dsp:txXfrm>
        <a:off x="4198156" y="1395606"/>
        <a:ext cx="1161385" cy="563171"/>
      </dsp:txXfrm>
    </dsp:sp>
    <dsp:sp modelId="{63AA10EE-D660-44B7-9385-E79013F4161F}">
      <dsp:nvSpPr>
        <dsp:cNvPr id="0" name=""/>
        <dsp:cNvSpPr/>
      </dsp:nvSpPr>
      <dsp:spPr>
        <a:xfrm>
          <a:off x="4180635" y="2066031"/>
          <a:ext cx="1196427" cy="5982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 err="1"/>
            <a:t>PowerBI</a:t>
          </a:r>
          <a:endParaRPr lang="en-GB" sz="1800" kern="1200" noProof="0"/>
        </a:p>
      </dsp:txBody>
      <dsp:txXfrm>
        <a:off x="4198156" y="2083552"/>
        <a:ext cx="1161385" cy="563171"/>
      </dsp:txXfrm>
    </dsp:sp>
    <dsp:sp modelId="{A49FC83E-EA3D-48C2-88C9-E9054361B1E3}">
      <dsp:nvSpPr>
        <dsp:cNvPr id="0" name=""/>
        <dsp:cNvSpPr/>
      </dsp:nvSpPr>
      <dsp:spPr>
        <a:xfrm>
          <a:off x="4180635" y="2753976"/>
          <a:ext cx="1196427" cy="5982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/>
            <a:t>ProMonitor</a:t>
          </a:r>
        </a:p>
      </dsp:txBody>
      <dsp:txXfrm>
        <a:off x="4198156" y="2771497"/>
        <a:ext cx="1161385" cy="563171"/>
      </dsp:txXfrm>
    </dsp:sp>
    <dsp:sp modelId="{C85B3781-86CB-449F-AFE0-DDDAE4F43A7B}">
      <dsp:nvSpPr>
        <dsp:cNvPr id="0" name=""/>
        <dsp:cNvSpPr/>
      </dsp:nvSpPr>
      <dsp:spPr>
        <a:xfrm>
          <a:off x="4180635" y="3441922"/>
          <a:ext cx="1196427" cy="5982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/>
            <a:t>REMS (MIS)</a:t>
          </a:r>
        </a:p>
      </dsp:txBody>
      <dsp:txXfrm>
        <a:off x="4198156" y="3459443"/>
        <a:ext cx="1161385" cy="563171"/>
      </dsp:txXfrm>
    </dsp:sp>
    <dsp:sp modelId="{DB0A46C7-A129-4494-9129-C2154708C368}">
      <dsp:nvSpPr>
        <dsp:cNvPr id="0" name=""/>
        <dsp:cNvSpPr/>
      </dsp:nvSpPr>
      <dsp:spPr>
        <a:xfrm>
          <a:off x="4180635" y="4129868"/>
          <a:ext cx="1196427" cy="5982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/>
            <a:t>Awarding body info</a:t>
          </a:r>
        </a:p>
      </dsp:txBody>
      <dsp:txXfrm>
        <a:off x="4198156" y="4147389"/>
        <a:ext cx="1161385" cy="5631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FE40B-DC6F-4152-A9F6-EECC6813BC45}">
      <dsp:nvSpPr>
        <dsp:cNvPr id="0" name=""/>
        <dsp:cNvSpPr/>
      </dsp:nvSpPr>
      <dsp:spPr>
        <a:xfrm>
          <a:off x="1242463" y="2042682"/>
          <a:ext cx="1196427" cy="5982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/>
            <a:t>ALIA</a:t>
          </a:r>
        </a:p>
      </dsp:txBody>
      <dsp:txXfrm>
        <a:off x="1259984" y="2060203"/>
        <a:ext cx="1161385" cy="563171"/>
      </dsp:txXfrm>
    </dsp:sp>
    <dsp:sp modelId="{EFABF847-EE08-4001-B344-BFDF660D8B98}">
      <dsp:nvSpPr>
        <dsp:cNvPr id="0" name=""/>
        <dsp:cNvSpPr/>
      </dsp:nvSpPr>
      <dsp:spPr>
        <a:xfrm rot="16960489">
          <a:off x="1622614" y="1310163"/>
          <a:ext cx="2091455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2091455" y="113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700" kern="1200" noProof="0"/>
        </a:p>
      </dsp:txBody>
      <dsp:txXfrm>
        <a:off x="2616055" y="1269258"/>
        <a:ext cx="104572" cy="104572"/>
      </dsp:txXfrm>
    </dsp:sp>
    <dsp:sp modelId="{C0489C65-9BDD-449C-BC08-3E1262F55FB0}">
      <dsp:nvSpPr>
        <dsp:cNvPr id="0" name=""/>
        <dsp:cNvSpPr/>
      </dsp:nvSpPr>
      <dsp:spPr>
        <a:xfrm>
          <a:off x="2897792" y="2194"/>
          <a:ext cx="1196427" cy="5982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/>
            <a:t>SharePoint sites</a:t>
          </a:r>
        </a:p>
      </dsp:txBody>
      <dsp:txXfrm>
        <a:off x="2915313" y="19715"/>
        <a:ext cx="1161385" cy="563171"/>
      </dsp:txXfrm>
    </dsp:sp>
    <dsp:sp modelId="{AACB400E-AF02-4A41-BF84-BFD0E9297047}">
      <dsp:nvSpPr>
        <dsp:cNvPr id="0" name=""/>
        <dsp:cNvSpPr/>
      </dsp:nvSpPr>
      <dsp:spPr>
        <a:xfrm rot="17324487">
          <a:off x="1954205" y="1654136"/>
          <a:ext cx="1428272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428272" y="113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/>
        </a:p>
      </dsp:txBody>
      <dsp:txXfrm>
        <a:off x="2632634" y="1629811"/>
        <a:ext cx="71413" cy="71413"/>
      </dsp:txXfrm>
    </dsp:sp>
    <dsp:sp modelId="{BE5A5041-F3D3-4037-A4F3-32F6BCFD1457}">
      <dsp:nvSpPr>
        <dsp:cNvPr id="0" name=""/>
        <dsp:cNvSpPr/>
      </dsp:nvSpPr>
      <dsp:spPr>
        <a:xfrm>
          <a:off x="2897792" y="690139"/>
          <a:ext cx="1196427" cy="5982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/>
            <a:t>Docs, PDFs</a:t>
          </a:r>
        </a:p>
      </dsp:txBody>
      <dsp:txXfrm>
        <a:off x="2915313" y="707660"/>
        <a:ext cx="1161385" cy="563171"/>
      </dsp:txXfrm>
    </dsp:sp>
    <dsp:sp modelId="{3AD81F8A-6642-4378-8694-847DD5991234}">
      <dsp:nvSpPr>
        <dsp:cNvPr id="0" name=""/>
        <dsp:cNvSpPr/>
      </dsp:nvSpPr>
      <dsp:spPr>
        <a:xfrm rot="18277495">
          <a:off x="2264522" y="1998109"/>
          <a:ext cx="80763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807638" y="113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/>
        </a:p>
      </dsp:txBody>
      <dsp:txXfrm>
        <a:off x="2648150" y="1989300"/>
        <a:ext cx="40381" cy="40381"/>
      </dsp:txXfrm>
    </dsp:sp>
    <dsp:sp modelId="{44348CF6-E919-4A47-B50C-71DED5AC4461}">
      <dsp:nvSpPr>
        <dsp:cNvPr id="0" name=""/>
        <dsp:cNvSpPr/>
      </dsp:nvSpPr>
      <dsp:spPr>
        <a:xfrm>
          <a:off x="2897792" y="1378085"/>
          <a:ext cx="1196427" cy="5982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/>
            <a:t>Org website</a:t>
          </a:r>
        </a:p>
      </dsp:txBody>
      <dsp:txXfrm>
        <a:off x="2915313" y="1395606"/>
        <a:ext cx="1161385" cy="563171"/>
      </dsp:txXfrm>
    </dsp:sp>
    <dsp:sp modelId="{5926BDBB-1C22-4D0D-B605-9C4F7589D4B4}">
      <dsp:nvSpPr>
        <dsp:cNvPr id="0" name=""/>
        <dsp:cNvSpPr/>
      </dsp:nvSpPr>
      <dsp:spPr>
        <a:xfrm rot="174757">
          <a:off x="2438594" y="2342082"/>
          <a:ext cx="459495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459495" y="113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/>
        </a:p>
      </dsp:txBody>
      <dsp:txXfrm>
        <a:off x="2656854" y="2341976"/>
        <a:ext cx="22974" cy="22974"/>
      </dsp:txXfrm>
    </dsp:sp>
    <dsp:sp modelId="{7AED35D8-B084-4FD0-AE6D-951D4A791685}">
      <dsp:nvSpPr>
        <dsp:cNvPr id="0" name=""/>
        <dsp:cNvSpPr/>
      </dsp:nvSpPr>
      <dsp:spPr>
        <a:xfrm>
          <a:off x="2897792" y="2066031"/>
          <a:ext cx="1196427" cy="5982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 err="1"/>
            <a:t>PowerBI</a:t>
          </a:r>
          <a:endParaRPr lang="en-GB" sz="1800" kern="1200" noProof="0"/>
        </a:p>
      </dsp:txBody>
      <dsp:txXfrm>
        <a:off x="2915313" y="2083552"/>
        <a:ext cx="1161385" cy="563171"/>
      </dsp:txXfrm>
    </dsp:sp>
    <dsp:sp modelId="{3F14798E-0EFE-43AE-9A45-3A4BA9D83956}">
      <dsp:nvSpPr>
        <dsp:cNvPr id="0" name=""/>
        <dsp:cNvSpPr/>
      </dsp:nvSpPr>
      <dsp:spPr>
        <a:xfrm rot="3430280">
          <a:off x="2245101" y="2686054"/>
          <a:ext cx="846480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846480" y="113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/>
        </a:p>
      </dsp:txBody>
      <dsp:txXfrm>
        <a:off x="2647179" y="2676274"/>
        <a:ext cx="42324" cy="42324"/>
      </dsp:txXfrm>
    </dsp:sp>
    <dsp:sp modelId="{44ACBD18-2C40-4A4B-9BA1-CCF61129E204}">
      <dsp:nvSpPr>
        <dsp:cNvPr id="0" name=""/>
        <dsp:cNvSpPr/>
      </dsp:nvSpPr>
      <dsp:spPr>
        <a:xfrm>
          <a:off x="2897792" y="2753976"/>
          <a:ext cx="1196427" cy="5982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/>
            <a:t>ProMonitor</a:t>
          </a:r>
        </a:p>
      </dsp:txBody>
      <dsp:txXfrm>
        <a:off x="2915313" y="2771497"/>
        <a:ext cx="1161385" cy="563171"/>
      </dsp:txXfrm>
    </dsp:sp>
    <dsp:sp modelId="{93504A5E-6CD2-45A6-8DD5-613857C7843C}">
      <dsp:nvSpPr>
        <dsp:cNvPr id="0" name=""/>
        <dsp:cNvSpPr/>
      </dsp:nvSpPr>
      <dsp:spPr>
        <a:xfrm rot="4310539">
          <a:off x="1932056" y="3030027"/>
          <a:ext cx="1472569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472569" y="113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/>
        </a:p>
      </dsp:txBody>
      <dsp:txXfrm>
        <a:off x="2631527" y="3004595"/>
        <a:ext cx="73628" cy="73628"/>
      </dsp:txXfrm>
    </dsp:sp>
    <dsp:sp modelId="{DB1CC503-275E-4673-9CED-5B1E5FB570E4}">
      <dsp:nvSpPr>
        <dsp:cNvPr id="0" name=""/>
        <dsp:cNvSpPr/>
      </dsp:nvSpPr>
      <dsp:spPr>
        <a:xfrm>
          <a:off x="2897792" y="3441922"/>
          <a:ext cx="1196427" cy="5982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/>
            <a:t>REMS (MIS)</a:t>
          </a:r>
        </a:p>
      </dsp:txBody>
      <dsp:txXfrm>
        <a:off x="2915313" y="3459443"/>
        <a:ext cx="1161385" cy="563171"/>
      </dsp:txXfrm>
    </dsp:sp>
    <dsp:sp modelId="{8895D158-93C5-43BB-AE7F-A99C0AEBFAE7}">
      <dsp:nvSpPr>
        <dsp:cNvPr id="0" name=""/>
        <dsp:cNvSpPr/>
      </dsp:nvSpPr>
      <dsp:spPr>
        <a:xfrm rot="4655993">
          <a:off x="1599822" y="3374000"/>
          <a:ext cx="213703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2137038" y="113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700" kern="1200" noProof="0"/>
        </a:p>
      </dsp:txBody>
      <dsp:txXfrm>
        <a:off x="2614915" y="3331956"/>
        <a:ext cx="106851" cy="106851"/>
      </dsp:txXfrm>
    </dsp:sp>
    <dsp:sp modelId="{6B419F13-B8E2-4CCD-9512-AC93F8AD959C}">
      <dsp:nvSpPr>
        <dsp:cNvPr id="0" name=""/>
        <dsp:cNvSpPr/>
      </dsp:nvSpPr>
      <dsp:spPr>
        <a:xfrm>
          <a:off x="2897792" y="4129868"/>
          <a:ext cx="1196427" cy="5982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/>
            <a:t>Awarding body info</a:t>
          </a:r>
        </a:p>
      </dsp:txBody>
      <dsp:txXfrm>
        <a:off x="2915313" y="4147389"/>
        <a:ext cx="1161385" cy="5631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E4441A-43F9-4585-9675-97C1BE99D9FC}">
      <dsp:nvSpPr>
        <dsp:cNvPr id="0" name=""/>
        <dsp:cNvSpPr/>
      </dsp:nvSpPr>
      <dsp:spPr>
        <a:xfrm>
          <a:off x="2826311" y="749"/>
          <a:ext cx="1587847" cy="79392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>
              <a:latin typeface="Calibri Light" panose="020F0302020204030204"/>
            </a:rPr>
            <a:t>AI does the repetition</a:t>
          </a:r>
          <a:endParaRPr lang="en-GB" sz="2200" kern="1200"/>
        </a:p>
      </dsp:txBody>
      <dsp:txXfrm>
        <a:off x="2849564" y="24002"/>
        <a:ext cx="1541341" cy="747417"/>
      </dsp:txXfrm>
    </dsp:sp>
    <dsp:sp modelId="{365EE261-3782-4C83-82A0-9A41CDE0A1CF}">
      <dsp:nvSpPr>
        <dsp:cNvPr id="0" name=""/>
        <dsp:cNvSpPr/>
      </dsp:nvSpPr>
      <dsp:spPr>
        <a:xfrm>
          <a:off x="2985096" y="794672"/>
          <a:ext cx="158784" cy="5954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5442"/>
              </a:lnTo>
              <a:lnTo>
                <a:pt x="158784" y="59544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C12388-AEC6-44BA-BD27-D0B5EA0737F3}">
      <dsp:nvSpPr>
        <dsp:cNvPr id="0" name=""/>
        <dsp:cNvSpPr/>
      </dsp:nvSpPr>
      <dsp:spPr>
        <a:xfrm>
          <a:off x="3143881" y="993153"/>
          <a:ext cx="1270277" cy="79392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Calibri Light" panose="020F0302020204030204"/>
            </a:rPr>
            <a:t>Looks up learner needs</a:t>
          </a:r>
          <a:endParaRPr lang="en-GB" sz="1600" kern="1200"/>
        </a:p>
      </dsp:txBody>
      <dsp:txXfrm>
        <a:off x="3167134" y="1016406"/>
        <a:ext cx="1223771" cy="747417"/>
      </dsp:txXfrm>
    </dsp:sp>
    <dsp:sp modelId="{CC92996D-F50F-4A75-962C-F9B65DCE43C4}">
      <dsp:nvSpPr>
        <dsp:cNvPr id="0" name=""/>
        <dsp:cNvSpPr/>
      </dsp:nvSpPr>
      <dsp:spPr>
        <a:xfrm>
          <a:off x="2985096" y="794672"/>
          <a:ext cx="158784" cy="1587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7847"/>
              </a:lnTo>
              <a:lnTo>
                <a:pt x="158784" y="158784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43D33B-5A71-4E86-ADDB-C6240647930E}">
      <dsp:nvSpPr>
        <dsp:cNvPr id="0" name=""/>
        <dsp:cNvSpPr/>
      </dsp:nvSpPr>
      <dsp:spPr>
        <a:xfrm>
          <a:off x="3143881" y="1985558"/>
          <a:ext cx="1270277" cy="79392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Calibri Light" panose="020F0302020204030204"/>
            </a:rPr>
            <a:t>Finds requirements</a:t>
          </a:r>
        </a:p>
      </dsp:txBody>
      <dsp:txXfrm>
        <a:off x="3167134" y="2008811"/>
        <a:ext cx="1223771" cy="747417"/>
      </dsp:txXfrm>
    </dsp:sp>
    <dsp:sp modelId="{53448593-1019-4EA9-B49A-D1F8FB7C04BC}">
      <dsp:nvSpPr>
        <dsp:cNvPr id="0" name=""/>
        <dsp:cNvSpPr/>
      </dsp:nvSpPr>
      <dsp:spPr>
        <a:xfrm>
          <a:off x="2985096" y="794672"/>
          <a:ext cx="158784" cy="25802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0251"/>
              </a:lnTo>
              <a:lnTo>
                <a:pt x="158784" y="258025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53AB02-A1AD-4ED7-98B1-678B39B33708}">
      <dsp:nvSpPr>
        <dsp:cNvPr id="0" name=""/>
        <dsp:cNvSpPr/>
      </dsp:nvSpPr>
      <dsp:spPr>
        <a:xfrm>
          <a:off x="3143881" y="2977962"/>
          <a:ext cx="1270277" cy="79392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Calibri Light" panose="020F0302020204030204"/>
            </a:rPr>
            <a:t>Identifies relevant evidence</a:t>
          </a:r>
          <a:endParaRPr lang="en-GB" sz="1600" kern="1200"/>
        </a:p>
      </dsp:txBody>
      <dsp:txXfrm>
        <a:off x="3167134" y="3001215"/>
        <a:ext cx="1223771" cy="747417"/>
      </dsp:txXfrm>
    </dsp:sp>
    <dsp:sp modelId="{A5BEAEAB-2E76-459B-9747-99852217406D}">
      <dsp:nvSpPr>
        <dsp:cNvPr id="0" name=""/>
        <dsp:cNvSpPr/>
      </dsp:nvSpPr>
      <dsp:spPr>
        <a:xfrm>
          <a:off x="2985096" y="794672"/>
          <a:ext cx="158784" cy="35726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2656"/>
              </a:lnTo>
              <a:lnTo>
                <a:pt x="158784" y="357265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A36540-6A43-41C6-A1C4-ACC55797E84C}">
      <dsp:nvSpPr>
        <dsp:cNvPr id="0" name=""/>
        <dsp:cNvSpPr/>
      </dsp:nvSpPr>
      <dsp:spPr>
        <a:xfrm>
          <a:off x="3143881" y="3970367"/>
          <a:ext cx="1270277" cy="79392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Calibri Light" panose="020F0302020204030204"/>
            </a:rPr>
            <a:t>Produces writing frames</a:t>
          </a:r>
        </a:p>
      </dsp:txBody>
      <dsp:txXfrm>
        <a:off x="3167134" y="3993620"/>
        <a:ext cx="1223771" cy="747417"/>
      </dsp:txXfrm>
    </dsp:sp>
    <dsp:sp modelId="{6C83BC54-E8A3-47A2-BA81-040EFAC907E1}">
      <dsp:nvSpPr>
        <dsp:cNvPr id="0" name=""/>
        <dsp:cNvSpPr/>
      </dsp:nvSpPr>
      <dsp:spPr>
        <a:xfrm>
          <a:off x="4811120" y="749"/>
          <a:ext cx="1587847" cy="79392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>
              <a:latin typeface="Calibri Light" panose="020F0302020204030204"/>
            </a:rPr>
            <a:t>Human adds the value</a:t>
          </a:r>
          <a:endParaRPr lang="en-GB" sz="2200" kern="1200"/>
        </a:p>
      </dsp:txBody>
      <dsp:txXfrm>
        <a:off x="4834373" y="24002"/>
        <a:ext cx="1541341" cy="747417"/>
      </dsp:txXfrm>
    </dsp:sp>
    <dsp:sp modelId="{A8836823-42AF-4279-8961-2A58AFFC9162}">
      <dsp:nvSpPr>
        <dsp:cNvPr id="0" name=""/>
        <dsp:cNvSpPr/>
      </dsp:nvSpPr>
      <dsp:spPr>
        <a:xfrm>
          <a:off x="4969905" y="794672"/>
          <a:ext cx="158784" cy="5954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5442"/>
              </a:lnTo>
              <a:lnTo>
                <a:pt x="158784" y="59544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79579B-678D-437B-A41C-420D5A8570D7}">
      <dsp:nvSpPr>
        <dsp:cNvPr id="0" name=""/>
        <dsp:cNvSpPr/>
      </dsp:nvSpPr>
      <dsp:spPr>
        <a:xfrm>
          <a:off x="5128690" y="993153"/>
          <a:ext cx="1270277" cy="79392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Calibri Light" panose="020F0302020204030204"/>
            </a:rPr>
            <a:t>Owns the criteria</a:t>
          </a:r>
          <a:endParaRPr lang="en-GB" sz="1600" kern="1200"/>
        </a:p>
      </dsp:txBody>
      <dsp:txXfrm>
        <a:off x="5151943" y="1016406"/>
        <a:ext cx="1223771" cy="747417"/>
      </dsp:txXfrm>
    </dsp:sp>
    <dsp:sp modelId="{E05091B8-ECD6-4F10-A942-E132A59229A7}">
      <dsp:nvSpPr>
        <dsp:cNvPr id="0" name=""/>
        <dsp:cNvSpPr/>
      </dsp:nvSpPr>
      <dsp:spPr>
        <a:xfrm>
          <a:off x="4969905" y="794672"/>
          <a:ext cx="158784" cy="1587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7847"/>
              </a:lnTo>
              <a:lnTo>
                <a:pt x="158784" y="158784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9ABB88-4022-42E6-BBFD-A6A4EBC8B6CE}">
      <dsp:nvSpPr>
        <dsp:cNvPr id="0" name=""/>
        <dsp:cNvSpPr/>
      </dsp:nvSpPr>
      <dsp:spPr>
        <a:xfrm>
          <a:off x="5128690" y="1985558"/>
          <a:ext cx="1270277" cy="79392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Calibri Light" panose="020F0302020204030204"/>
            </a:rPr>
            <a:t>Adds key information</a:t>
          </a:r>
        </a:p>
      </dsp:txBody>
      <dsp:txXfrm>
        <a:off x="5151943" y="2008811"/>
        <a:ext cx="1223771" cy="747417"/>
      </dsp:txXfrm>
    </dsp:sp>
    <dsp:sp modelId="{EEAA622B-6AEF-4C8A-B9FD-BF45C89FE2AD}">
      <dsp:nvSpPr>
        <dsp:cNvPr id="0" name=""/>
        <dsp:cNvSpPr/>
      </dsp:nvSpPr>
      <dsp:spPr>
        <a:xfrm>
          <a:off x="4969905" y="794672"/>
          <a:ext cx="158784" cy="25802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0251"/>
              </a:lnTo>
              <a:lnTo>
                <a:pt x="158784" y="258025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1CD2A1-9498-4275-8208-327CCCABFA70}">
      <dsp:nvSpPr>
        <dsp:cNvPr id="0" name=""/>
        <dsp:cNvSpPr/>
      </dsp:nvSpPr>
      <dsp:spPr>
        <a:xfrm>
          <a:off x="5128690" y="2977962"/>
          <a:ext cx="1270277" cy="79392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Calibri Light" panose="020F0302020204030204"/>
            </a:rPr>
            <a:t>Focuses on the relationship</a:t>
          </a:r>
          <a:endParaRPr lang="en-GB" sz="1600" kern="1200"/>
        </a:p>
      </dsp:txBody>
      <dsp:txXfrm>
        <a:off x="5151943" y="3001215"/>
        <a:ext cx="1223771" cy="747417"/>
      </dsp:txXfrm>
    </dsp:sp>
    <dsp:sp modelId="{6612798D-19FC-4F8F-AF0C-EF63FCDDC725}">
      <dsp:nvSpPr>
        <dsp:cNvPr id="0" name=""/>
        <dsp:cNvSpPr/>
      </dsp:nvSpPr>
      <dsp:spPr>
        <a:xfrm>
          <a:off x="4969905" y="794672"/>
          <a:ext cx="158784" cy="35726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2656"/>
              </a:lnTo>
              <a:lnTo>
                <a:pt x="158784" y="357265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1C2773-25E6-4A40-911B-30C9F886F19F}">
      <dsp:nvSpPr>
        <dsp:cNvPr id="0" name=""/>
        <dsp:cNvSpPr/>
      </dsp:nvSpPr>
      <dsp:spPr>
        <a:xfrm>
          <a:off x="5128690" y="3970367"/>
          <a:ext cx="1270277" cy="79392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Calibri Light" panose="020F0302020204030204"/>
            </a:rPr>
            <a:t>Sets learner for success</a:t>
          </a:r>
        </a:p>
      </dsp:txBody>
      <dsp:txXfrm>
        <a:off x="5151943" y="3993620"/>
        <a:ext cx="1223771" cy="7474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timeline" pri="103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383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740aeeeda6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740aeeeda6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25704-6506-394A-E837-2BEA32861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943CC9-3038-F1F1-1272-49B819922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8C3913-5BD1-E8BB-1BA7-9CB33E3B1B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63A83-F72D-7F17-204E-A9DC0AFFA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76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1AFD6-15C1-0919-FB96-95E05836F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440EEA-45B8-B36A-F791-9AC9201998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9F4DEA-7DA8-90CD-3EC1-94F42E0AB3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the existential one: an AI 'tutor' could so easily just do the work and erode the thinking it's meant to build.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C44B5-4706-0EBA-0695-1152FC77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22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canonical RAG-data story. INSERT YOUR WAR STORY: an early confidently-wrong answer in front of staff and how data curation fixed it. – with Canvas. Accuracy and quality stats here are from the staff survey across the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E6C76-10A6-FD8D-4C46-9EDB4D775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390FA0-4C9C-0582-A03A-F830375B3A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F99F9-CE22-B1A7-24AE-2539A36387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7631E-5D9D-F8DE-A91D-2BAEE8E27D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9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012BF-BE84-931B-086B-93A0ED1E5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585FA1-407D-694B-F5A7-939A18FFA9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E2DE86-6652-8068-952E-CFAC03F8C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the existential one: an AI 'tutor' could so easily just do the work and erode the thinking it's meant to build.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CB7B0-CC91-9407-C812-033995C59F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65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DPO wall. INSERT YOUR WAR STORY: the governance conversation that nearly stopped it, and the anonymisation/RBAC design that unblocked it. The proof of governance is being allowed to run on real, sensitive data at scale at 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1AECA-238C-17C1-DD7E-EF4D466AF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82209A-8820-E270-8123-252EAAE77E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607007-126D-A9E7-1839-0C4FD20F4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F16CE-4495-052A-1A64-3F5B3C2806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909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centrepiece. Lead with the headline: ~10 uses worth a third of a grade, holding prior ability, engagement and other tools constant (p≈0.01). GUARD THE CONFLATION: EAA learners USE the tool more (an inclusion finding); having an EAA does NOT predict improvement in the regression — two different analyses. Let one chart breathe; don't parade every coefficient.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Notice the fixes had little to do with the LLM. Each survival leaned on a curated, governed, measurable data layer. For us that's Canvas — anonymisation, RBAC, SSO, Canvas Data 2. Then generalise immediately so it isn't a Canvas advert: you need these properties wherever learning lives.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Hand the room the four problems as a rubric for judging any AI tool — their own, a vendor's (several are in the room), or a roadmap feature like Ignite AI. This is the practical gift, and it's diplomatically perfect: you help them evaluate, not compete.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Hi, I’m </a:t>
            </a:r>
            <a:r>
              <a:rPr lang="en-US"/>
              <a:t>Patrick Kelly-Goss As </a:t>
            </a:r>
            <a:r>
              <a:rPr lang="en-US" dirty="0"/>
              <a:t>we know, no plan survives first contact with the enemy; no AI pilot survives first contact with your data, your DPO and your finance director. The promise: this is the path three tools took, and the four problems that nearly killed each. Keep the awards as a quiet footer, not a boast.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Callback to the meaningful-usage design and the inclusion evidence. The goal was never AI that thinks for learners; it's AI proven to help them think, and proven to reach those who most need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call to action, aligned to the conference theme. None of this should be a lottery between resourced and under-resourced colleges; the consortium model means embedded, evidenced, governed AI can be shared.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Contact and questions. If you have a workshop-feedback QR, drop it on the right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740aeeeda6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740aeeeda6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2D1E4-6DBE-4610-A915-E8EBCD58FF8E}" type="slidenum">
              <a:rPr lang="en-GB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402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144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the show of hands for real. Most hands drop on the second question. Reframe the failure: usually it's not that the tech was bad, it's that nobody could answer four questions well enough to justify scaling.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Name the four problems as the spine of the talk. The fourth — proof — is decisive, because you neither can nor should scale something you can't show 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to do with AI model quality, we actually tend to use cheaper models. We’ve had to in order to maintain under budget!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EFEBD-99F9-67F0-C98E-B89C64F02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3C709E-F92F-1B82-F674-65FE9ED434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B9E1B3-C951-535D-F716-14950AABC4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the existential one: an AI 'tutor' could so easily just do the work and erode the thinking it's meant to build.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15578-33F0-8C68-EF2C-20D899CBA5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27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the existential one: an AI 'tutor' could so easily just do the work and erode the thinking it's meant to build.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Logo">
  <p:cSld name="Title Slide Log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2" title="inst-locku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5900" y="2339334"/>
            <a:ext cx="4600197" cy="983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5432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B3D50D-56F2-B94F-935F-D9A0ED76B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ABCC-E4BF-5C4E-ABBC-8CA8031BEBA9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F2A5C-A64C-F543-94C7-238011778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CB043-114E-DB4F-B09F-E8645265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C68E-E0CB-E942-A59A-1F12C652A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824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B3D50D-56F2-B94F-935F-D9A0ED76B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ABCC-E4BF-5C4E-ABBC-8CA8031BEBA9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F2A5C-A64C-F543-94C7-238011778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CB043-114E-DB4F-B09F-E8645265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C68E-E0CB-E942-A59A-1F12C652A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824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DE75C-9D45-4CFA-BB77-7A8A519AF2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full bleed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58BCC-7A26-6A42-AA87-525F6042C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973A5-CA9C-1043-A3DA-4ED6E6C46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7BA58EF-BCD8-4EC4-A1D3-062039B1F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6" y="3026178"/>
            <a:ext cx="8691036" cy="45542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200" b="1" i="0">
                <a:solidFill>
                  <a:srgbClr val="8E1558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Impact text / Quote </a:t>
            </a:r>
            <a:r>
              <a:rPr lang="en-US" err="1"/>
              <a:t>etc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E05F25A-14CF-483C-A5D6-28ED2050922D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8366" y="3818238"/>
            <a:ext cx="8691036" cy="34098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267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Additional text</a:t>
            </a:r>
          </a:p>
        </p:txBody>
      </p:sp>
    </p:spTree>
    <p:extLst>
      <p:ext uri="{BB962C8B-B14F-4D97-AF65-F5344CB8AC3E}">
        <p14:creationId xmlns:p14="http://schemas.microsoft.com/office/powerpoint/2010/main" val="732882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microsoft.com/office/2007/relationships/diagramDrawing" Target="../diagrams/drawing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diagramQuickStyle" Target="../diagrams/quickStyle5.xml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25.svg"/><Relationship Id="rId10" Type="http://schemas.openxmlformats.org/officeDocument/2006/relationships/diagramLayout" Target="../diagrams/layout5.xml"/><Relationship Id="rId4" Type="http://schemas.openxmlformats.org/officeDocument/2006/relationships/diagramLayout" Target="../diagrams/layout4.xml"/><Relationship Id="rId9" Type="http://schemas.openxmlformats.org/officeDocument/2006/relationships/diagramData" Target="../diagrams/data5.xml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45CAB-1C24-90AC-8BBD-A0AD51368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A8093E9B-9417-9800-674D-DE0F4973042F}"/>
              </a:ext>
            </a:extLst>
          </p:cNvPr>
          <p:cNvSpPr/>
          <p:nvPr/>
        </p:nvSpPr>
        <p:spPr>
          <a:xfrm>
            <a:off x="777240" y="548640"/>
            <a:ext cx="713232" cy="713232"/>
          </a:xfrm>
          <a:prstGeom prst="ellipse">
            <a:avLst/>
          </a:prstGeom>
          <a:solidFill>
            <a:srgbClr val="A6CE39"/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D27C54AA-0003-B56D-B770-D51499DFBD30}"/>
              </a:ext>
            </a:extLst>
          </p:cNvPr>
          <p:cNvSpPr/>
          <p:nvPr/>
        </p:nvSpPr>
        <p:spPr>
          <a:xfrm>
            <a:off x="777240" y="548640"/>
            <a:ext cx="713232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GB" sz="3200" b="1" noProof="0">
                <a:solidFill>
                  <a:srgbClr val="10151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en-GB" sz="3200" noProof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787097E7-854B-1FB6-52CD-5449B638A3CA}"/>
              </a:ext>
            </a:extLst>
          </p:cNvPr>
          <p:cNvSpPr/>
          <p:nvPr/>
        </p:nvSpPr>
        <p:spPr>
          <a:xfrm>
            <a:off x="1645920" y="566928"/>
            <a:ext cx="7315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300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Meaningful intent – the result</a:t>
            </a:r>
            <a:endParaRPr lang="en-GB" sz="3000" noProof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0136F2A2-E2D4-4DA0-2213-4508EBC84DC4}"/>
              </a:ext>
            </a:extLst>
          </p:cNvPr>
          <p:cNvSpPr/>
          <p:nvPr/>
        </p:nvSpPr>
        <p:spPr>
          <a:xfrm>
            <a:off x="1664208" y="1060704"/>
            <a:ext cx="7315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300" b="1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tutor with a limited focus</a:t>
            </a:r>
            <a:endParaRPr lang="en-GB" sz="1300" noProof="0"/>
          </a:p>
        </p:txBody>
      </p:sp>
      <p:pic>
        <p:nvPicPr>
          <p:cNvPr id="8" name="AI Tutor 2026">
            <a:hlinkClick r:id="" action="ppaction://media"/>
            <a:extLst>
              <a:ext uri="{FF2B5EF4-FFF2-40B4-BE49-F238E27FC236}">
                <a16:creationId xmlns:a16="http://schemas.microsoft.com/office/drawing/2014/main" id="{D4B2FFBA-DEEB-1EAC-603C-417B260EAD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8478" y="1574820"/>
            <a:ext cx="9392318" cy="528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2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96577-10A6-B10F-A132-CCE314FEE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9BC8B7CE-DFC9-CEF7-84B8-1CD14D054452}"/>
              </a:ext>
            </a:extLst>
          </p:cNvPr>
          <p:cNvSpPr/>
          <p:nvPr/>
        </p:nvSpPr>
        <p:spPr>
          <a:xfrm>
            <a:off x="777240" y="548640"/>
            <a:ext cx="713232" cy="713232"/>
          </a:xfrm>
          <a:prstGeom prst="ellipse">
            <a:avLst/>
          </a:prstGeom>
          <a:solidFill>
            <a:srgbClr val="A6CE39"/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F523DCFB-21DD-1A9D-A41D-B568F806BE8B}"/>
              </a:ext>
            </a:extLst>
          </p:cNvPr>
          <p:cNvSpPr/>
          <p:nvPr/>
        </p:nvSpPr>
        <p:spPr>
          <a:xfrm>
            <a:off x="777240" y="548640"/>
            <a:ext cx="713232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GB" sz="3200" b="1" noProof="0">
                <a:solidFill>
                  <a:srgbClr val="10151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GB" sz="3200" noProof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62CCC500-1722-20AB-25CF-AEADA743A070}"/>
              </a:ext>
            </a:extLst>
          </p:cNvPr>
          <p:cNvSpPr/>
          <p:nvPr/>
        </p:nvSpPr>
        <p:spPr>
          <a:xfrm>
            <a:off x="1645920" y="566928"/>
            <a:ext cx="7315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300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ALIA– the pilot intent</a:t>
            </a:r>
            <a:endParaRPr lang="en-GB" sz="3000" noProof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F0D21619-5098-76DA-B364-728291469600}"/>
              </a:ext>
            </a:extLst>
          </p:cNvPr>
          <p:cNvSpPr/>
          <p:nvPr/>
        </p:nvSpPr>
        <p:spPr>
          <a:xfrm>
            <a:off x="1664208" y="1060704"/>
            <a:ext cx="7315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300" b="1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 all-purpose AI assistant empowering teaching staff and group services</a:t>
            </a:r>
            <a:endParaRPr lang="en-GB" sz="1300" noProof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ED0231E9-5204-D8F0-0822-4F444B7FF78E}"/>
              </a:ext>
            </a:extLst>
          </p:cNvPr>
          <p:cNvSpPr/>
          <p:nvPr/>
        </p:nvSpPr>
        <p:spPr>
          <a:xfrm>
            <a:off x="797560" y="1534653"/>
            <a:ext cx="6537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250" b="1" kern="0" spc="150" noProof="0">
                <a:solidFill>
                  <a:srgbClr val="129A8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SITUATION</a:t>
            </a:r>
            <a:endParaRPr lang="en-GB" sz="1250" noProof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288C78CE-90E8-422F-B2F4-47D6CAE6D1AD}"/>
              </a:ext>
            </a:extLst>
          </p:cNvPr>
          <p:cNvSpPr/>
          <p:nvPr/>
        </p:nvSpPr>
        <p:spPr>
          <a:xfrm>
            <a:off x="6369849" y="1564641"/>
            <a:ext cx="6537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250" b="1" kern="0" spc="150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GOAL</a:t>
            </a:r>
            <a:endParaRPr lang="en-GB" sz="1250" noProof="0"/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id="{B3074D73-F449-CAF9-2159-124F14E4D90E}"/>
              </a:ext>
            </a:extLst>
          </p:cNvPr>
          <p:cNvSpPr/>
          <p:nvPr/>
        </p:nvSpPr>
        <p:spPr>
          <a:xfrm>
            <a:off x="11277295" y="6400800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GB" sz="1000" noProof="0">
                <a:solidFill>
                  <a:srgbClr val="AEB6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05</a:t>
            </a:r>
            <a:endParaRPr lang="en-GB" sz="1000" noProof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A8CB63B-2756-99D0-25D2-BE5502CE2C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4344843"/>
              </p:ext>
            </p:extLst>
          </p:nvPr>
        </p:nvGraphicFramePr>
        <p:xfrm>
          <a:off x="-3288378" y="1905033"/>
          <a:ext cx="9557699" cy="4730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Graphic 12" descr="Questions outline">
            <a:extLst>
              <a:ext uri="{FF2B5EF4-FFF2-40B4-BE49-F238E27FC236}">
                <a16:creationId xmlns:a16="http://schemas.microsoft.com/office/drawing/2014/main" id="{C2E8C114-A318-1414-C594-AB6F5071DE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13867" y="3429000"/>
            <a:ext cx="1524786" cy="1524786"/>
          </a:xfrm>
          <a:prstGeom prst="rect">
            <a:avLst/>
          </a:prstGeom>
        </p:spPr>
      </p:pic>
      <p:sp>
        <p:nvSpPr>
          <p:cNvPr id="21" name="Text 2">
            <a:extLst>
              <a:ext uri="{FF2B5EF4-FFF2-40B4-BE49-F238E27FC236}">
                <a16:creationId xmlns:a16="http://schemas.microsoft.com/office/drawing/2014/main" id="{9E118DE3-B12E-7DF8-7945-FB95BC2FFF6A}"/>
              </a:ext>
            </a:extLst>
          </p:cNvPr>
          <p:cNvSpPr/>
          <p:nvPr/>
        </p:nvSpPr>
        <p:spPr>
          <a:xfrm>
            <a:off x="2424796" y="5108747"/>
            <a:ext cx="3227713" cy="45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2000">
                <a:solidFill>
                  <a:srgbClr val="16201B"/>
                </a:solidFill>
                <a:latin typeface="Calibri"/>
                <a:ea typeface="Calibri"/>
                <a:cs typeface="Calibri"/>
              </a:rPr>
              <a:t>Data</a:t>
            </a:r>
            <a:r>
              <a:rPr lang="en-GB" sz="2000" noProof="0">
                <a:solidFill>
                  <a:srgbClr val="16201B"/>
                </a:solidFill>
                <a:latin typeface="Calibri"/>
                <a:ea typeface="Calibri"/>
                <a:cs typeface="Calibri"/>
              </a:rPr>
              <a:t> overload means we struggle to find &amp; apply </a:t>
            </a:r>
            <a:r>
              <a:rPr lang="en-GB" sz="2000">
                <a:solidFill>
                  <a:srgbClr val="16201B"/>
                </a:solidFill>
                <a:latin typeface="Calibri"/>
                <a:ea typeface="Calibri"/>
                <a:cs typeface="Calibri"/>
              </a:rPr>
              <a:t>info</a:t>
            </a:r>
            <a:endParaRPr lang="en-GB" sz="2000" noProof="0">
              <a:latin typeface="Calibri"/>
              <a:ea typeface="Calibri"/>
              <a:cs typeface="Calibri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01EED24-745B-6836-0621-CC3D1E24020D}"/>
              </a:ext>
            </a:extLst>
          </p:cNvPr>
          <p:cNvGrpSpPr/>
          <p:nvPr/>
        </p:nvGrpSpPr>
        <p:grpSpPr>
          <a:xfrm>
            <a:off x="6371396" y="1826255"/>
            <a:ext cx="5820604" cy="4730276"/>
            <a:chOff x="6371396" y="1826255"/>
            <a:chExt cx="5820604" cy="4730276"/>
          </a:xfrm>
        </p:grpSpPr>
        <p:graphicFrame>
          <p:nvGraphicFramePr>
            <p:cNvPr id="23" name="Diagram 22">
              <a:extLst>
                <a:ext uri="{FF2B5EF4-FFF2-40B4-BE49-F238E27FC236}">
                  <a16:creationId xmlns:a16="http://schemas.microsoft.com/office/drawing/2014/main" id="{1CF74B97-38A7-FAB8-260B-29161BAD902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37741035"/>
                </p:ext>
              </p:extLst>
            </p:nvPr>
          </p:nvGraphicFramePr>
          <p:xfrm>
            <a:off x="6874986" y="1826255"/>
            <a:ext cx="5317014" cy="473027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0FA506-8D37-8FE1-F607-2804E93D2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A1C73A"/>
                </a:clrFrom>
                <a:clrTo>
                  <a:srgbClr val="A1C73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7196795" y="2967636"/>
              <a:ext cx="1185181" cy="1031167"/>
            </a:xfrm>
            <a:prstGeom prst="rect">
              <a:avLst/>
            </a:prstGeom>
          </p:spPr>
        </p:pic>
        <p:pic>
          <p:nvPicPr>
            <p:cNvPr id="26" name="Graphic 25" descr="User outline">
              <a:extLst>
                <a:ext uri="{FF2B5EF4-FFF2-40B4-BE49-F238E27FC236}">
                  <a16:creationId xmlns:a16="http://schemas.microsoft.com/office/drawing/2014/main" id="{3C196FC4-031F-E585-DED1-A776F507907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692138" y="3734193"/>
              <a:ext cx="914400" cy="914400"/>
            </a:xfrm>
            <a:prstGeom prst="rect">
              <a:avLst/>
            </a:prstGeom>
          </p:spPr>
        </p:pic>
        <p:sp>
          <p:nvSpPr>
            <p:cNvPr id="28" name="Text 2">
              <a:extLst>
                <a:ext uri="{FF2B5EF4-FFF2-40B4-BE49-F238E27FC236}">
                  <a16:creationId xmlns:a16="http://schemas.microsoft.com/office/drawing/2014/main" id="{6277D1A8-A837-4FC1-A350-38F26F290FEF}"/>
                </a:ext>
              </a:extLst>
            </p:cNvPr>
            <p:cNvSpPr/>
            <p:nvPr/>
          </p:nvSpPr>
          <p:spPr>
            <a:xfrm>
              <a:off x="6371396" y="5323347"/>
              <a:ext cx="2994527" cy="457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GB" sz="2000" noProof="0">
                  <a:solidFill>
                    <a:srgbClr val="16201B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Integrated RAG with planning support: </a:t>
              </a:r>
              <a:br>
                <a:rPr lang="en-GB" sz="2000" noProof="0">
                  <a:solidFill>
                    <a:srgbClr val="16201B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</a:br>
              <a:br>
                <a:rPr lang="en-GB" sz="2000" noProof="0">
                  <a:solidFill>
                    <a:srgbClr val="16201B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</a:br>
              <a:r>
                <a:rPr lang="en-GB" sz="2000" noProof="0">
                  <a:solidFill>
                    <a:srgbClr val="16201B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The right information gets applied to the right context.</a:t>
              </a:r>
              <a:endParaRPr lang="en-GB" sz="2000" noProof="0"/>
            </a:p>
          </p:txBody>
        </p:sp>
      </p:grpSp>
    </p:spTree>
    <p:extLst>
      <p:ext uri="{BB962C8B-B14F-4D97-AF65-F5344CB8AC3E}">
        <p14:creationId xmlns:p14="http://schemas.microsoft.com/office/powerpoint/2010/main" val="64366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77240" y="548640"/>
            <a:ext cx="713232" cy="713232"/>
          </a:xfrm>
          <a:prstGeom prst="ellipse">
            <a:avLst/>
          </a:prstGeom>
          <a:solidFill>
            <a:srgbClr val="A6CE39"/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3" name="Text 1"/>
          <p:cNvSpPr/>
          <p:nvPr/>
        </p:nvSpPr>
        <p:spPr>
          <a:xfrm>
            <a:off x="777240" y="548640"/>
            <a:ext cx="713232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GB" sz="3200" b="1" noProof="0">
                <a:solidFill>
                  <a:srgbClr val="10151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GB" sz="3200" noProof="0"/>
          </a:p>
        </p:txBody>
      </p:sp>
      <p:sp>
        <p:nvSpPr>
          <p:cNvPr id="4" name="Text 2"/>
          <p:cNvSpPr/>
          <p:nvPr/>
        </p:nvSpPr>
        <p:spPr>
          <a:xfrm>
            <a:off x="1645920" y="566928"/>
            <a:ext cx="7315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300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Data readiness</a:t>
            </a:r>
            <a:endParaRPr lang="en-GB" sz="3000" noProof="0"/>
          </a:p>
        </p:txBody>
      </p:sp>
      <p:sp>
        <p:nvSpPr>
          <p:cNvPr id="5" name="Text 3"/>
          <p:cNvSpPr/>
          <p:nvPr/>
        </p:nvSpPr>
        <p:spPr>
          <a:xfrm>
            <a:off x="1664208" y="1060704"/>
            <a:ext cx="7315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300" b="1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Where it hit hardest — ALIA</a:t>
            </a:r>
            <a:endParaRPr lang="en-GB" sz="1300" noProof="0"/>
          </a:p>
        </p:txBody>
      </p:sp>
      <p:sp>
        <p:nvSpPr>
          <p:cNvPr id="6" name="Text 4"/>
          <p:cNvSpPr/>
          <p:nvPr/>
        </p:nvSpPr>
        <p:spPr>
          <a:xfrm>
            <a:off x="762000" y="1754540"/>
            <a:ext cx="6537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250" b="1" kern="0" spc="150" noProof="0">
                <a:solidFill>
                  <a:srgbClr val="129A8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THREAT</a:t>
            </a:r>
            <a:endParaRPr lang="en-GB" sz="1250" noProof="0"/>
          </a:p>
        </p:txBody>
      </p:sp>
      <p:sp>
        <p:nvSpPr>
          <p:cNvPr id="7" name="Text 5"/>
          <p:cNvSpPr/>
          <p:nvPr/>
        </p:nvSpPr>
        <p:spPr>
          <a:xfrm>
            <a:off x="762000" y="2083724"/>
            <a:ext cx="6537960" cy="22871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300"/>
              </a:lnSpc>
              <a:buNone/>
            </a:pPr>
            <a:r>
              <a:rPr lang="en-GB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ALIA was excellent at finding organisational data. The problem: it found too much data. Many keywords have different meanings in different contexts, </a:t>
            </a:r>
            <a:r>
              <a:rPr lang="en-GB" noProof="0" err="1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eg</a:t>
            </a:r>
            <a:r>
              <a:rPr lang="en-GB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</a:t>
            </a:r>
            <a:r>
              <a:rPr lang="en-GB" b="1" i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unionised</a:t>
            </a:r>
          </a:p>
          <a:p>
            <a:pPr marL="0" indent="0">
              <a:lnSpc>
                <a:spcPts val="2300"/>
              </a:lnSpc>
              <a:buNone/>
            </a:pPr>
            <a:br>
              <a:rPr lang="en-GB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</a:br>
            <a:r>
              <a:rPr lang="en-GB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Irrelevant organisational data is worse than no organisational data: at least ChatGPT doesn’t pretend to know about your organisation!</a:t>
            </a:r>
          </a:p>
          <a:p>
            <a:pPr marL="0" indent="0">
              <a:lnSpc>
                <a:spcPts val="2300"/>
              </a:lnSpc>
              <a:buNone/>
            </a:pPr>
            <a:endParaRPr lang="en-GB">
              <a:solidFill>
                <a:srgbClr val="16201B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0" indent="0">
              <a:lnSpc>
                <a:spcPts val="2300"/>
              </a:lnSpc>
              <a:buNone/>
            </a:pPr>
            <a:r>
              <a:rPr lang="en-GB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 clear mapping between data sources and users; GDPR risks.</a:t>
            </a:r>
          </a:p>
        </p:txBody>
      </p:sp>
      <p:sp>
        <p:nvSpPr>
          <p:cNvPr id="8" name="Text 6"/>
          <p:cNvSpPr/>
          <p:nvPr/>
        </p:nvSpPr>
        <p:spPr>
          <a:xfrm>
            <a:off x="762000" y="4983480"/>
            <a:ext cx="6537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250" b="1" kern="0" spc="150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FIX</a:t>
            </a:r>
            <a:endParaRPr lang="en-GB" sz="1250" noProof="0"/>
          </a:p>
        </p:txBody>
      </p:sp>
      <p:sp>
        <p:nvSpPr>
          <p:cNvPr id="9" name="Text 7"/>
          <p:cNvSpPr/>
          <p:nvPr/>
        </p:nvSpPr>
        <p:spPr>
          <a:xfrm>
            <a:off x="762000" y="5384800"/>
            <a:ext cx="6537960" cy="10437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300"/>
              </a:lnSpc>
              <a:buNone/>
            </a:pPr>
            <a:r>
              <a:rPr lang="en-GB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Canvas as a bootstrap! Course-teacher associations allowed scoping data sources to users: courses, content, learner associations</a:t>
            </a:r>
          </a:p>
          <a:p>
            <a:pPr marL="0" indent="0">
              <a:lnSpc>
                <a:spcPts val="2300"/>
              </a:lnSpc>
              <a:buNone/>
            </a:pPr>
            <a:endParaRPr lang="en-GB">
              <a:solidFill>
                <a:srgbClr val="16201B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0" indent="0">
              <a:lnSpc>
                <a:spcPts val="2300"/>
              </a:lnSpc>
              <a:buNone/>
            </a:pPr>
            <a:r>
              <a:rPr lang="en-GB"/>
              <a:t>Subsequently boosted with other data sources to improve fidelity.</a:t>
            </a:r>
            <a:endParaRPr lang="en-GB" noProof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8C4692-E687-9DCD-8F8F-1FEC892A23C3}"/>
              </a:ext>
            </a:extLst>
          </p:cNvPr>
          <p:cNvGrpSpPr/>
          <p:nvPr/>
        </p:nvGrpSpPr>
        <p:grpSpPr>
          <a:xfrm>
            <a:off x="7726680" y="1783080"/>
            <a:ext cx="3703320" cy="3328416"/>
            <a:chOff x="7726680" y="1783080"/>
            <a:chExt cx="3703320" cy="3328416"/>
          </a:xfrm>
        </p:grpSpPr>
        <p:sp>
          <p:nvSpPr>
            <p:cNvPr id="10" name="Shape 8"/>
            <p:cNvSpPr/>
            <p:nvPr/>
          </p:nvSpPr>
          <p:spPr>
            <a:xfrm>
              <a:off x="7726680" y="1783080"/>
              <a:ext cx="3703320" cy="3328416"/>
            </a:xfrm>
            <a:prstGeom prst="roundRect">
              <a:avLst>
                <a:gd name="adj" fmla="val 2469"/>
              </a:avLst>
            </a:prstGeom>
            <a:solidFill>
              <a:srgbClr val="101513"/>
            </a:solidFill>
            <a:ln/>
            <a:effectLst>
              <a:outerShdw blurRad="88900" dist="38100" dir="5400000" algn="bl" rotWithShape="0">
                <a:srgbClr val="000000">
                  <a:alpha val="18000"/>
                </a:srgbClr>
              </a:outerShdw>
            </a:effectLst>
          </p:spPr>
          <p:txBody>
            <a:bodyPr/>
            <a:lstStyle/>
            <a:p>
              <a:endParaRPr lang="en-GB" noProof="0"/>
            </a:p>
          </p:txBody>
        </p:sp>
        <p:sp>
          <p:nvSpPr>
            <p:cNvPr id="11" name="Shape 9"/>
            <p:cNvSpPr/>
            <p:nvPr/>
          </p:nvSpPr>
          <p:spPr>
            <a:xfrm>
              <a:off x="8046720" y="2103120"/>
              <a:ext cx="603504" cy="603504"/>
            </a:xfrm>
            <a:prstGeom prst="ellipse">
              <a:avLst/>
            </a:prstGeom>
            <a:solidFill>
              <a:srgbClr val="1C241F"/>
            </a:solidFill>
            <a:ln/>
          </p:spPr>
          <p:txBody>
            <a:bodyPr/>
            <a:lstStyle/>
            <a:p>
              <a:endParaRPr lang="en-GB" noProof="0"/>
            </a:p>
          </p:txBody>
        </p:sp>
        <p:pic>
          <p:nvPicPr>
            <p:cNvPr id="12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02168" y="2258568"/>
              <a:ext cx="292608" cy="292608"/>
            </a:xfrm>
            <a:prstGeom prst="rect">
              <a:avLst/>
            </a:prstGeom>
          </p:spPr>
        </p:pic>
        <p:sp>
          <p:nvSpPr>
            <p:cNvPr id="13" name="Text 10"/>
            <p:cNvSpPr/>
            <p:nvPr/>
          </p:nvSpPr>
          <p:spPr>
            <a:xfrm>
              <a:off x="8778240" y="2249424"/>
              <a:ext cx="2514600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GB" sz="1300" b="1" kern="0" spc="150" noProof="0">
                  <a:solidFill>
                    <a:srgbClr val="A6CE3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THE PROOF</a:t>
              </a:r>
              <a:endParaRPr lang="en-GB" sz="1300" noProof="0"/>
            </a:p>
          </p:txBody>
        </p:sp>
        <p:sp>
          <p:nvSpPr>
            <p:cNvPr id="14" name="Text 11"/>
            <p:cNvSpPr/>
            <p:nvPr/>
          </p:nvSpPr>
          <p:spPr>
            <a:xfrm>
              <a:off x="8046720" y="2880360"/>
              <a:ext cx="3063240" cy="9144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lnSpc>
                  <a:spcPts val="3100"/>
                </a:lnSpc>
                <a:buNone/>
              </a:pPr>
              <a:r>
                <a:rPr lang="en-GB" sz="3000" b="1" noProof="0">
                  <a:solidFill>
                    <a:srgbClr val="A6CE3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95.7%</a:t>
              </a:r>
              <a:endParaRPr lang="en-GB" sz="3000" noProof="0"/>
            </a:p>
          </p:txBody>
        </p:sp>
        <p:sp>
          <p:nvSpPr>
            <p:cNvPr id="15" name="Text 12"/>
            <p:cNvSpPr/>
            <p:nvPr/>
          </p:nvSpPr>
          <p:spPr>
            <a:xfrm>
              <a:off x="8046720" y="3099816"/>
              <a:ext cx="3063240" cy="20116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lnSpc>
                  <a:spcPts val="2000"/>
                </a:lnSpc>
                <a:buNone/>
              </a:pPr>
              <a:r>
                <a:rPr lang="en-GB" sz="1400" noProof="0" dirty="0">
                  <a:solidFill>
                    <a:srgbClr val="D2DAC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of surveyed staff agree ALIA has accurate information. Staff don't return 84,000 times a term to a tool that's confidently wrong.</a:t>
              </a:r>
              <a:endParaRPr lang="en-GB" sz="1400" noProof="0" dirty="0"/>
            </a:p>
          </p:txBody>
        </p:sp>
      </p:grpSp>
      <p:sp>
        <p:nvSpPr>
          <p:cNvPr id="16" name="Text 13"/>
          <p:cNvSpPr/>
          <p:nvPr/>
        </p:nvSpPr>
        <p:spPr>
          <a:xfrm>
            <a:off x="11277295" y="6400800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GB" sz="1000" noProof="0">
                <a:solidFill>
                  <a:srgbClr val="AEB6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06</a:t>
            </a:r>
            <a:endParaRPr lang="en-GB" sz="1000" noProof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3815C-B5D6-4081-9AD8-86ED62095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38626957-2BCE-3993-EDDC-BB4BB4944D1E}"/>
              </a:ext>
            </a:extLst>
          </p:cNvPr>
          <p:cNvSpPr/>
          <p:nvPr/>
        </p:nvSpPr>
        <p:spPr>
          <a:xfrm>
            <a:off x="777240" y="548640"/>
            <a:ext cx="713232" cy="713232"/>
          </a:xfrm>
          <a:prstGeom prst="ellipse">
            <a:avLst/>
          </a:prstGeom>
          <a:solidFill>
            <a:srgbClr val="A6CE39"/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BE2C6B99-7CD5-C456-4502-6A66F5EEE946}"/>
              </a:ext>
            </a:extLst>
          </p:cNvPr>
          <p:cNvSpPr/>
          <p:nvPr/>
        </p:nvSpPr>
        <p:spPr>
          <a:xfrm>
            <a:off x="777240" y="548640"/>
            <a:ext cx="713232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GB" sz="3200" b="1" noProof="0">
                <a:solidFill>
                  <a:srgbClr val="10151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GB" sz="3200" noProof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4D315AF4-D05E-5FAE-41E3-3C3666C95C42}"/>
              </a:ext>
            </a:extLst>
          </p:cNvPr>
          <p:cNvSpPr/>
          <p:nvPr/>
        </p:nvSpPr>
        <p:spPr>
          <a:xfrm>
            <a:off x="1645920" y="566928"/>
            <a:ext cx="7315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300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Data readiness – the result</a:t>
            </a:r>
            <a:endParaRPr lang="en-GB" sz="3000" noProof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B8769030-48B0-A5FE-2EB6-5BF8B8C9528A}"/>
              </a:ext>
            </a:extLst>
          </p:cNvPr>
          <p:cNvSpPr/>
          <p:nvPr/>
        </p:nvSpPr>
        <p:spPr>
          <a:xfrm>
            <a:off x="1664208" y="1060704"/>
            <a:ext cx="7315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300" b="1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support agent that knows you and your learners</a:t>
            </a:r>
            <a:endParaRPr lang="en-GB" sz="1300" noProof="0"/>
          </a:p>
        </p:txBody>
      </p:sp>
      <p:pic>
        <p:nvPicPr>
          <p:cNvPr id="6" name="60SecondSkillsSupportingYourLearnersWithALIA">
            <a:hlinkClick r:id="" action="ppaction://media"/>
            <a:extLst>
              <a:ext uri="{FF2B5EF4-FFF2-40B4-BE49-F238E27FC236}">
                <a16:creationId xmlns:a16="http://schemas.microsoft.com/office/drawing/2014/main" id="{3AF77F56-EF63-11E0-D260-903BC5544D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4909" y="1475342"/>
            <a:ext cx="9395552" cy="528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3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8F028-CA4F-B768-254B-F4A78A194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6D830C1E-D353-0851-409A-8D7E6BB15665}"/>
              </a:ext>
            </a:extLst>
          </p:cNvPr>
          <p:cNvSpPr/>
          <p:nvPr/>
        </p:nvSpPr>
        <p:spPr>
          <a:xfrm>
            <a:off x="777240" y="548640"/>
            <a:ext cx="713232" cy="713232"/>
          </a:xfrm>
          <a:prstGeom prst="ellipse">
            <a:avLst/>
          </a:prstGeom>
          <a:solidFill>
            <a:srgbClr val="A6CE39"/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2A37DE82-D74D-8F11-BC5E-2C023CC5B329}"/>
              </a:ext>
            </a:extLst>
          </p:cNvPr>
          <p:cNvSpPr/>
          <p:nvPr/>
        </p:nvSpPr>
        <p:spPr>
          <a:xfrm>
            <a:off x="777240" y="548640"/>
            <a:ext cx="713232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GB" sz="3200" b="1">
                <a:solidFill>
                  <a:srgbClr val="101513"/>
                </a:solidFill>
                <a:latin typeface="Calibri"/>
                <a:ea typeface="Calibri"/>
                <a:cs typeface="Calibri"/>
              </a:rPr>
              <a:t>3</a:t>
            </a:r>
            <a:endParaRPr lang="en-GB" sz="3200" noProof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B01C3FED-B5A6-3CAB-2C8B-6A788E2C1CDD}"/>
              </a:ext>
            </a:extLst>
          </p:cNvPr>
          <p:cNvSpPr/>
          <p:nvPr/>
        </p:nvSpPr>
        <p:spPr>
          <a:xfrm>
            <a:off x="1645920" y="566928"/>
            <a:ext cx="7315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GB" sz="3000" b="1" noProof="0">
                <a:solidFill>
                  <a:srgbClr val="16201B"/>
                </a:solidFill>
                <a:latin typeface="Calibri"/>
                <a:ea typeface="Calibri"/>
                <a:cs typeface="Calibri"/>
              </a:rPr>
              <a:t>AI </a:t>
            </a:r>
            <a:r>
              <a:rPr lang="en-GB" sz="3000" b="1">
                <a:solidFill>
                  <a:srgbClr val="16201B"/>
                </a:solidFill>
                <a:latin typeface="Calibri"/>
                <a:ea typeface="Calibri"/>
                <a:cs typeface="Calibri"/>
              </a:rPr>
              <a:t>Feedback Assistant</a:t>
            </a:r>
            <a:r>
              <a:rPr lang="en-GB" sz="3000" b="1" noProof="0">
                <a:solidFill>
                  <a:srgbClr val="16201B"/>
                </a:solidFill>
                <a:latin typeface="Calibri"/>
                <a:ea typeface="Calibri"/>
                <a:cs typeface="Calibri"/>
              </a:rPr>
              <a:t> – the pilot intent</a:t>
            </a:r>
            <a:endParaRPr lang="en-GB" sz="3000" noProof="0">
              <a:latin typeface="Calibri"/>
              <a:ea typeface="Calibri"/>
              <a:cs typeface="Calibri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131128CC-34D3-CB96-1EBC-C02334535B31}"/>
              </a:ext>
            </a:extLst>
          </p:cNvPr>
          <p:cNvSpPr/>
          <p:nvPr/>
        </p:nvSpPr>
        <p:spPr>
          <a:xfrm>
            <a:off x="1664208" y="1060704"/>
            <a:ext cx="7315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GB" sz="1300" b="1">
                <a:solidFill>
                  <a:srgbClr val="6E8A1E"/>
                </a:solidFill>
                <a:latin typeface="Calibri"/>
                <a:ea typeface="Calibri"/>
                <a:cs typeface="Calibri"/>
              </a:rPr>
              <a:t>Empowering teachers' expertise</a:t>
            </a:r>
            <a:endParaRPr lang="en-GB" sz="1300" b="1">
              <a:solidFill>
                <a:srgbClr val="6E8A1E"/>
              </a:solidFill>
              <a:ea typeface="Calibri"/>
              <a:cs typeface="Calibri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94F1B8FF-FD30-DA79-97B1-D4F190A6C3EE}"/>
              </a:ext>
            </a:extLst>
          </p:cNvPr>
          <p:cNvSpPr/>
          <p:nvPr/>
        </p:nvSpPr>
        <p:spPr>
          <a:xfrm>
            <a:off x="970280" y="1544813"/>
            <a:ext cx="6537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250" b="1" kern="0" spc="150" noProof="0">
                <a:solidFill>
                  <a:srgbClr val="129A8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SITUATION</a:t>
            </a:r>
            <a:endParaRPr lang="en-GB" sz="1250" noProof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2426BECC-7D35-C9CB-D2BF-14816BF40796}"/>
              </a:ext>
            </a:extLst>
          </p:cNvPr>
          <p:cNvSpPr/>
          <p:nvPr/>
        </p:nvSpPr>
        <p:spPr>
          <a:xfrm>
            <a:off x="7606538" y="1458463"/>
            <a:ext cx="6537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250" b="1" kern="0" spc="150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GOAL</a:t>
            </a:r>
            <a:endParaRPr lang="en-GB" sz="1250" noProof="0"/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id="{2E1C50C0-247C-3933-7E68-DB789F16E5C2}"/>
              </a:ext>
            </a:extLst>
          </p:cNvPr>
          <p:cNvSpPr/>
          <p:nvPr/>
        </p:nvSpPr>
        <p:spPr>
          <a:xfrm>
            <a:off x="11277295" y="6400800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GB" sz="1000" noProof="0">
                <a:solidFill>
                  <a:srgbClr val="AEB6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05</a:t>
            </a:r>
            <a:endParaRPr lang="en-GB" sz="1000" noProof="0"/>
          </a:p>
        </p:txBody>
      </p:sp>
      <p:pic>
        <p:nvPicPr>
          <p:cNvPr id="192" name="Picture 191" descr="A pie chart with a number of different colored parts&#10;&#10;AI-generated content may be incorrect.">
            <a:extLst>
              <a:ext uri="{FF2B5EF4-FFF2-40B4-BE49-F238E27FC236}">
                <a16:creationId xmlns:a16="http://schemas.microsoft.com/office/drawing/2014/main" id="{998108A5-CA2B-359F-F1F6-366E21410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715" y="2527300"/>
            <a:ext cx="4438650" cy="4038600"/>
          </a:xfrm>
          <a:prstGeom prst="rect">
            <a:avLst/>
          </a:prstGeom>
        </p:spPr>
      </p:pic>
      <p:sp>
        <p:nvSpPr>
          <p:cNvPr id="193" name="TextBox 192">
            <a:extLst>
              <a:ext uri="{FF2B5EF4-FFF2-40B4-BE49-F238E27FC236}">
                <a16:creationId xmlns:a16="http://schemas.microsoft.com/office/drawing/2014/main" id="{05E25C7F-353F-3EB3-B38A-3EC32D332D2A}"/>
              </a:ext>
            </a:extLst>
          </p:cNvPr>
          <p:cNvSpPr txBox="1"/>
          <p:nvPr/>
        </p:nvSpPr>
        <p:spPr>
          <a:xfrm>
            <a:off x="264160" y="2011680"/>
            <a:ext cx="215392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ea typeface="Calibri"/>
                <a:cs typeface="Calibri"/>
              </a:rPr>
              <a:t>FE average: 20% of time spent marking</a:t>
            </a:r>
          </a:p>
          <a:p>
            <a:endParaRPr lang="en-GB">
              <a:ea typeface="Calibri"/>
              <a:cs typeface="Calibri"/>
            </a:endParaRPr>
          </a:p>
          <a:p>
            <a:r>
              <a:rPr lang="en-GB">
                <a:ea typeface="Calibri"/>
                <a:cs typeface="Calibri"/>
              </a:rPr>
              <a:t>75% of marking time spent in repetitive work</a:t>
            </a:r>
          </a:p>
        </p:txBody>
      </p: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9114A643-D294-2DB9-511B-CE78E600CEB2}"/>
              </a:ext>
            </a:extLst>
          </p:cNvPr>
          <p:cNvCxnSpPr/>
          <p:nvPr/>
        </p:nvCxnSpPr>
        <p:spPr>
          <a:xfrm>
            <a:off x="1676400" y="3474720"/>
            <a:ext cx="375920" cy="254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78" name="Diagram 577">
            <a:extLst>
              <a:ext uri="{FF2B5EF4-FFF2-40B4-BE49-F238E27FC236}">
                <a16:creationId xmlns:a16="http://schemas.microsoft.com/office/drawing/2014/main" id="{7CD42136-E748-8831-B886-30B89CFD48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0888608"/>
              </p:ext>
            </p:extLst>
          </p:nvPr>
        </p:nvGraphicFramePr>
        <p:xfrm>
          <a:off x="4775200" y="1905000"/>
          <a:ext cx="9225280" cy="476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2263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Graphic spid="578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77240" y="548640"/>
            <a:ext cx="713232" cy="713232"/>
          </a:xfrm>
          <a:prstGeom prst="ellipse">
            <a:avLst/>
          </a:prstGeom>
          <a:solidFill>
            <a:srgbClr val="A6CE39"/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3" name="Text 1"/>
          <p:cNvSpPr/>
          <p:nvPr/>
        </p:nvSpPr>
        <p:spPr>
          <a:xfrm>
            <a:off x="777240" y="548640"/>
            <a:ext cx="713232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GB" sz="3200" b="1" noProof="0">
                <a:solidFill>
                  <a:srgbClr val="10151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GB" sz="3200" noProof="0"/>
          </a:p>
        </p:txBody>
      </p:sp>
      <p:sp>
        <p:nvSpPr>
          <p:cNvPr id="4" name="Text 2"/>
          <p:cNvSpPr/>
          <p:nvPr/>
        </p:nvSpPr>
        <p:spPr>
          <a:xfrm>
            <a:off x="1645920" y="566928"/>
            <a:ext cx="7315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300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Governance &amp; GDPR</a:t>
            </a:r>
            <a:endParaRPr lang="en-GB" sz="3000" noProof="0"/>
          </a:p>
        </p:txBody>
      </p:sp>
      <p:sp>
        <p:nvSpPr>
          <p:cNvPr id="5" name="Text 3"/>
          <p:cNvSpPr/>
          <p:nvPr/>
        </p:nvSpPr>
        <p:spPr>
          <a:xfrm>
            <a:off x="1664208" y="1060704"/>
            <a:ext cx="7315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300" b="1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Where it bit hardest — the AI Feedback Assistant</a:t>
            </a:r>
            <a:endParaRPr lang="en-GB" sz="1300" noProof="0"/>
          </a:p>
        </p:txBody>
      </p:sp>
      <p:sp>
        <p:nvSpPr>
          <p:cNvPr id="6" name="Text 4"/>
          <p:cNvSpPr/>
          <p:nvPr/>
        </p:nvSpPr>
        <p:spPr>
          <a:xfrm>
            <a:off x="777240" y="2259122"/>
            <a:ext cx="6537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250" b="1" kern="0" spc="150" noProof="0">
                <a:solidFill>
                  <a:srgbClr val="129A8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THREAT</a:t>
            </a:r>
            <a:endParaRPr lang="en-GB" sz="1250" noProof="0"/>
          </a:p>
        </p:txBody>
      </p:sp>
      <p:sp>
        <p:nvSpPr>
          <p:cNvPr id="7" name="Text 5"/>
          <p:cNvSpPr/>
          <p:nvPr/>
        </p:nvSpPr>
        <p:spPr>
          <a:xfrm>
            <a:off x="762000" y="2332274"/>
            <a:ext cx="5475778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300"/>
              </a:lnSpc>
              <a:buNone/>
            </a:pPr>
            <a:r>
              <a:rPr lang="en-GB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It touches real submissions and sensitive support needs. “Don’t put personal information into AI” would block </a:t>
            </a:r>
            <a:r>
              <a:rPr lang="en-GB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moving out of PoC: any </a:t>
            </a:r>
            <a:r>
              <a:rPr lang="en-GB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learner writing may contain sensitive personal information, and accurate marking requires learner profile information.</a:t>
            </a:r>
            <a:endParaRPr lang="en-GB" noProof="0"/>
          </a:p>
        </p:txBody>
      </p:sp>
      <p:sp>
        <p:nvSpPr>
          <p:cNvPr id="8" name="Text 6"/>
          <p:cNvSpPr/>
          <p:nvPr/>
        </p:nvSpPr>
        <p:spPr>
          <a:xfrm>
            <a:off x="777240" y="4604235"/>
            <a:ext cx="6537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250" b="1" kern="0" spc="150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FIX</a:t>
            </a:r>
            <a:endParaRPr lang="en-GB" sz="1250" noProof="0"/>
          </a:p>
        </p:txBody>
      </p:sp>
      <p:sp>
        <p:nvSpPr>
          <p:cNvPr id="9" name="Text 7"/>
          <p:cNvSpPr/>
          <p:nvPr/>
        </p:nvSpPr>
        <p:spPr>
          <a:xfrm>
            <a:off x="762000" y="4636470"/>
            <a:ext cx="5725160" cy="19209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GB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Azure AI Foundry models within our governance tenancy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Strict access controls linked to Canvas role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Automatic minimisation and anonymisation of support needs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endParaRPr lang="en-GB" noProof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5D86CF-2D2F-7C90-EAB9-1C55716145D9}"/>
              </a:ext>
            </a:extLst>
          </p:cNvPr>
          <p:cNvGrpSpPr/>
          <p:nvPr/>
        </p:nvGrpSpPr>
        <p:grpSpPr>
          <a:xfrm>
            <a:off x="7726680" y="1783080"/>
            <a:ext cx="4099255" cy="4892040"/>
            <a:chOff x="7726680" y="1783080"/>
            <a:chExt cx="4099255" cy="4892040"/>
          </a:xfrm>
        </p:grpSpPr>
        <p:sp>
          <p:nvSpPr>
            <p:cNvPr id="10" name="Shape 8"/>
            <p:cNvSpPr/>
            <p:nvPr/>
          </p:nvSpPr>
          <p:spPr>
            <a:xfrm>
              <a:off x="7726680" y="1783080"/>
              <a:ext cx="3703320" cy="4297680"/>
            </a:xfrm>
            <a:prstGeom prst="roundRect">
              <a:avLst>
                <a:gd name="adj" fmla="val 2469"/>
              </a:avLst>
            </a:prstGeom>
            <a:solidFill>
              <a:srgbClr val="101513"/>
            </a:solidFill>
            <a:ln/>
            <a:effectLst>
              <a:outerShdw blurRad="88900" dist="38100" dir="5400000" algn="bl" rotWithShape="0">
                <a:srgbClr val="000000">
                  <a:alpha val="18000"/>
                </a:srgbClr>
              </a:outerShdw>
            </a:effectLst>
          </p:spPr>
          <p:txBody>
            <a:bodyPr/>
            <a:lstStyle/>
            <a:p>
              <a:endParaRPr lang="en-GB" noProof="0"/>
            </a:p>
          </p:txBody>
        </p:sp>
        <p:sp>
          <p:nvSpPr>
            <p:cNvPr id="11" name="Shape 9"/>
            <p:cNvSpPr/>
            <p:nvPr/>
          </p:nvSpPr>
          <p:spPr>
            <a:xfrm>
              <a:off x="8046720" y="2103120"/>
              <a:ext cx="603504" cy="603504"/>
            </a:xfrm>
            <a:prstGeom prst="ellipse">
              <a:avLst/>
            </a:prstGeom>
            <a:solidFill>
              <a:srgbClr val="1C241F"/>
            </a:solidFill>
            <a:ln/>
          </p:spPr>
          <p:txBody>
            <a:bodyPr/>
            <a:lstStyle/>
            <a:p>
              <a:endParaRPr lang="en-GB" noProof="0"/>
            </a:p>
          </p:txBody>
        </p:sp>
        <p:pic>
          <p:nvPicPr>
            <p:cNvPr id="12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02168" y="2258568"/>
              <a:ext cx="292608" cy="292608"/>
            </a:xfrm>
            <a:prstGeom prst="rect">
              <a:avLst/>
            </a:prstGeom>
          </p:spPr>
        </p:pic>
        <p:sp>
          <p:nvSpPr>
            <p:cNvPr id="13" name="Text 10"/>
            <p:cNvSpPr/>
            <p:nvPr/>
          </p:nvSpPr>
          <p:spPr>
            <a:xfrm>
              <a:off x="8778240" y="2249424"/>
              <a:ext cx="2514600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GB" sz="1300" b="1" kern="0" spc="150" noProof="0">
                  <a:solidFill>
                    <a:srgbClr val="A6CE3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THE PROOF</a:t>
              </a:r>
              <a:endParaRPr lang="en-GB" sz="1300" noProof="0"/>
            </a:p>
          </p:txBody>
        </p:sp>
        <p:sp>
          <p:nvSpPr>
            <p:cNvPr id="14" name="Text 11"/>
            <p:cNvSpPr/>
            <p:nvPr/>
          </p:nvSpPr>
          <p:spPr>
            <a:xfrm>
              <a:off x="8046720" y="2880360"/>
              <a:ext cx="3063240" cy="9144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r>
                <a:rPr lang="en-GB" sz="2700" b="1">
                  <a:solidFill>
                    <a:srgbClr val="A6CE39"/>
                  </a:solidFill>
                  <a:latin typeface="Calibri"/>
                  <a:ea typeface="Calibri"/>
                  <a:cs typeface="Calibri"/>
                </a:rPr>
                <a:t>15782</a:t>
              </a:r>
              <a:r>
                <a:rPr lang="en-GB" sz="3000" b="1">
                  <a:solidFill>
                    <a:srgbClr val="A6CE39"/>
                  </a:solidFill>
                  <a:latin typeface="Calibri"/>
                  <a:ea typeface="Calibri"/>
                  <a:cs typeface="Calibri"/>
                </a:rPr>
                <a:t> </a:t>
              </a:r>
              <a:r>
                <a:rPr lang="en-GB" sz="3000" b="1" noProof="0">
                  <a:solidFill>
                    <a:srgbClr val="A6CE39"/>
                  </a:solidFill>
                  <a:latin typeface="Calibri"/>
                  <a:ea typeface="Calibri"/>
                  <a:cs typeface="Calibri"/>
                </a:rPr>
                <a:t>submissions</a:t>
              </a:r>
              <a:endParaRPr lang="en-GB" sz="3000" noProof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" name="Text 12"/>
            <p:cNvSpPr/>
            <p:nvPr/>
          </p:nvSpPr>
          <p:spPr>
            <a:xfrm>
              <a:off x="8046720" y="3852488"/>
              <a:ext cx="3063240" cy="78398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lnSpc>
                  <a:spcPts val="2000"/>
                </a:lnSpc>
                <a:buNone/>
              </a:pPr>
              <a:r>
                <a:rPr lang="en-GB" sz="1400" noProof="0">
                  <a:solidFill>
                    <a:srgbClr val="D2DACE"/>
                  </a:solidFill>
                  <a:latin typeface="Calibri"/>
                  <a:ea typeface="Calibri"/>
                  <a:cs typeface="Calibri"/>
                </a:rPr>
                <a:t>analysed this term: </a:t>
              </a:r>
            </a:p>
            <a:p>
              <a:pPr marL="0" indent="0">
                <a:lnSpc>
                  <a:spcPts val="2000"/>
                </a:lnSpc>
                <a:buNone/>
              </a:pPr>
              <a:endParaRPr lang="en-GB" sz="1400">
                <a:solidFill>
                  <a:srgbClr val="D2DACE"/>
                </a:solidFill>
                <a:latin typeface="Calibri"/>
                <a:ea typeface="Calibri"/>
                <a:cs typeface="Calibri"/>
              </a:endParaRPr>
            </a:p>
            <a:p>
              <a:pPr marL="0" indent="0">
                <a:lnSpc>
                  <a:spcPts val="2000"/>
                </a:lnSpc>
                <a:buNone/>
              </a:pPr>
              <a:r>
                <a:rPr lang="en-GB" sz="1400" noProof="0">
                  <a:solidFill>
                    <a:srgbClr val="D2DACE"/>
                  </a:solidFill>
                  <a:latin typeface="Calibri"/>
                  <a:ea typeface="Calibri"/>
                  <a:cs typeface="Calibri"/>
                </a:rPr>
                <a:t>Genuine learner data, automatically minimised and safely handled by users with legitimate purposes.</a:t>
              </a:r>
            </a:p>
          </p:txBody>
        </p:sp>
        <p:sp>
          <p:nvSpPr>
            <p:cNvPr id="16" name="Text 13"/>
            <p:cNvSpPr/>
            <p:nvPr/>
          </p:nvSpPr>
          <p:spPr>
            <a:xfrm>
              <a:off x="11277295" y="6400800"/>
              <a:ext cx="54864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r">
                <a:buNone/>
              </a:pPr>
              <a:r>
                <a:rPr lang="en-GB" sz="1000" noProof="0">
                  <a:solidFill>
                    <a:srgbClr val="AEB6AD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07</a:t>
              </a:r>
              <a:endParaRPr lang="en-GB" sz="1000" noProof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49679-84FF-61B9-D571-B4DAAC184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EF33CCED-78E4-A778-FAEA-2351F29714DC}"/>
              </a:ext>
            </a:extLst>
          </p:cNvPr>
          <p:cNvSpPr/>
          <p:nvPr/>
        </p:nvSpPr>
        <p:spPr>
          <a:xfrm>
            <a:off x="777240" y="548640"/>
            <a:ext cx="713232" cy="713232"/>
          </a:xfrm>
          <a:prstGeom prst="ellipse">
            <a:avLst/>
          </a:prstGeom>
          <a:solidFill>
            <a:srgbClr val="A6CE39"/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C4A70F18-EEBD-38F2-0322-1AD2247C7654}"/>
              </a:ext>
            </a:extLst>
          </p:cNvPr>
          <p:cNvSpPr/>
          <p:nvPr/>
        </p:nvSpPr>
        <p:spPr>
          <a:xfrm>
            <a:off x="777240" y="548640"/>
            <a:ext cx="713232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GB" sz="3200" b="1" noProof="0">
                <a:solidFill>
                  <a:srgbClr val="10151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GB" sz="3200" noProof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CA37CEE3-939B-EFCD-65C9-D836A4421125}"/>
              </a:ext>
            </a:extLst>
          </p:cNvPr>
          <p:cNvSpPr/>
          <p:nvPr/>
        </p:nvSpPr>
        <p:spPr>
          <a:xfrm>
            <a:off x="1645920" y="566928"/>
            <a:ext cx="7315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GB" sz="3000" b="1">
                <a:solidFill>
                  <a:srgbClr val="16201B"/>
                </a:solidFill>
                <a:latin typeface="Calibri"/>
                <a:ea typeface="Calibri"/>
                <a:cs typeface="Calibri"/>
              </a:rPr>
              <a:t>Governance &amp; GDPR </a:t>
            </a:r>
            <a:r>
              <a:rPr lang="en-GB" sz="3000" b="1" noProof="0">
                <a:solidFill>
                  <a:srgbClr val="16201B"/>
                </a:solidFill>
                <a:latin typeface="Calibri"/>
                <a:ea typeface="Calibri"/>
                <a:cs typeface="Calibri"/>
              </a:rPr>
              <a:t>– the result</a:t>
            </a:r>
            <a:endParaRPr lang="en-GB" sz="3000" noProof="0">
              <a:latin typeface="Calibri"/>
              <a:ea typeface="Calibri"/>
              <a:cs typeface="Calibri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DDC03723-B762-8565-3880-DF7AE1B04B1B}"/>
              </a:ext>
            </a:extLst>
          </p:cNvPr>
          <p:cNvSpPr/>
          <p:nvPr/>
        </p:nvSpPr>
        <p:spPr>
          <a:xfrm>
            <a:off x="1715008" y="1020064"/>
            <a:ext cx="7315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GB" sz="1300" b="1">
                <a:solidFill>
                  <a:srgbClr val="6E8A1E"/>
                </a:solidFill>
                <a:latin typeface="Calibri"/>
                <a:ea typeface="Calibri"/>
                <a:cs typeface="Calibri"/>
              </a:rPr>
              <a:t>Your expertise with AI empowerment</a:t>
            </a:r>
            <a:endParaRPr lang="en-US"/>
          </a:p>
        </p:txBody>
      </p:sp>
      <p:pic>
        <p:nvPicPr>
          <p:cNvPr id="7" name="2026 Feedback Longer">
            <a:hlinkClick r:id="" action="ppaction://media"/>
            <a:extLst>
              <a:ext uri="{FF2B5EF4-FFF2-40B4-BE49-F238E27FC236}">
                <a16:creationId xmlns:a16="http://schemas.microsoft.com/office/drawing/2014/main" id="{B2EE4FA8-D848-3D7B-9FE3-85375A880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0472" y="1678336"/>
            <a:ext cx="9208291" cy="517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0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77240" y="548640"/>
            <a:ext cx="713232" cy="713232"/>
          </a:xfrm>
          <a:prstGeom prst="ellipse">
            <a:avLst/>
          </a:prstGeom>
          <a:solidFill>
            <a:srgbClr val="A6CE39"/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3" name="Text 1"/>
          <p:cNvSpPr/>
          <p:nvPr/>
        </p:nvSpPr>
        <p:spPr>
          <a:xfrm>
            <a:off x="777240" y="548640"/>
            <a:ext cx="713232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GB" sz="3200" b="1" noProof="0">
                <a:solidFill>
                  <a:srgbClr val="10151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GB" sz="3200" noProof="0"/>
          </a:p>
        </p:txBody>
      </p:sp>
      <p:sp>
        <p:nvSpPr>
          <p:cNvPr id="4" name="Text 2"/>
          <p:cNvSpPr/>
          <p:nvPr/>
        </p:nvSpPr>
        <p:spPr>
          <a:xfrm>
            <a:off x="1645920" y="566928"/>
            <a:ext cx="7772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300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Proof of impact</a:t>
            </a:r>
            <a:endParaRPr lang="en-GB" sz="3000" noProof="0"/>
          </a:p>
        </p:txBody>
      </p:sp>
      <p:sp>
        <p:nvSpPr>
          <p:cNvPr id="5" name="Text 3"/>
          <p:cNvSpPr/>
          <p:nvPr/>
        </p:nvSpPr>
        <p:spPr>
          <a:xfrm>
            <a:off x="1664208" y="1060704"/>
            <a:ext cx="7772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300" b="1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Where it pays off — the AI Tutor</a:t>
            </a:r>
            <a:endParaRPr lang="en-GB" sz="1300" noProof="0"/>
          </a:p>
        </p:txBody>
      </p:sp>
      <p:sp>
        <p:nvSpPr>
          <p:cNvPr id="6" name="Shape 4"/>
          <p:cNvSpPr/>
          <p:nvPr/>
        </p:nvSpPr>
        <p:spPr>
          <a:xfrm>
            <a:off x="777240" y="1691640"/>
            <a:ext cx="10652760" cy="1097280"/>
          </a:xfrm>
          <a:prstGeom prst="roundRect">
            <a:avLst>
              <a:gd name="adj" fmla="val 8333"/>
            </a:avLst>
          </a:prstGeom>
          <a:solidFill>
            <a:srgbClr val="101513"/>
          </a:solidFill>
          <a:ln/>
          <a:effectLst>
            <a:outerShdw blurRad="88900" dist="38100" dir="54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n-GB" noProof="0"/>
          </a:p>
        </p:txBody>
      </p:sp>
      <p:sp>
        <p:nvSpPr>
          <p:cNvPr id="7" name="Text 5"/>
          <p:cNvSpPr/>
          <p:nvPr/>
        </p:nvSpPr>
        <p:spPr>
          <a:xfrm>
            <a:off x="1097280" y="1828800"/>
            <a:ext cx="676656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GB" sz="3300" b="1" noProof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≈ </a:t>
            </a:r>
            <a:r>
              <a:rPr lang="en-GB" sz="33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regular use </a:t>
            </a:r>
            <a:r>
              <a:rPr lang="en-GB" sz="3300" b="1" noProof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≈  </a:t>
            </a:r>
            <a:r>
              <a:rPr lang="en-GB" sz="3300" b="1" noProof="0">
                <a:solidFill>
                  <a:srgbClr val="A6CE39"/>
                </a:solidFill>
                <a:latin typeface="Calibri"/>
                <a:ea typeface="Calibri"/>
                <a:cs typeface="Calibri"/>
              </a:rPr>
              <a:t>one-third of a grade</a:t>
            </a:r>
            <a:endParaRPr lang="en-GB" sz="3300" noProof="0">
              <a:latin typeface="Calibri"/>
              <a:ea typeface="Calibri"/>
              <a:cs typeface="Calibri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55280" y="1810512"/>
            <a:ext cx="329184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600"/>
              </a:lnSpc>
              <a:buNone/>
            </a:pPr>
            <a:r>
              <a:rPr lang="en-GB" sz="1200" noProof="0">
                <a:solidFill>
                  <a:srgbClr val="C9D2C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Independent of prior ability and other tools (p ≈ 0.01). Usage is linked to outcomes through Canvas Data 2 — anonymised, per learner and course.</a:t>
            </a:r>
            <a:endParaRPr lang="en-GB" sz="1200" noProof="0"/>
          </a:p>
        </p:txBody>
      </p:sp>
      <p:sp>
        <p:nvSpPr>
          <p:cNvPr id="9" name="Text 7"/>
          <p:cNvSpPr/>
          <p:nvPr/>
        </p:nvSpPr>
        <p:spPr>
          <a:xfrm>
            <a:off x="777240" y="306324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30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Effect on grade improvement </a:t>
            </a:r>
            <a:r>
              <a:rPr lang="en-GB" sz="1300" b="1" i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(logarithmic, each 10x increase of usage)</a:t>
            </a:r>
            <a:endParaRPr lang="en-GB" sz="1300" i="1" noProof="0"/>
          </a:p>
        </p:txBody>
      </p:sp>
      <p:sp>
        <p:nvSpPr>
          <p:cNvPr id="10" name="Text 8"/>
          <p:cNvSpPr/>
          <p:nvPr/>
        </p:nvSpPr>
        <p:spPr>
          <a:xfrm>
            <a:off x="777240" y="3328416"/>
            <a:ext cx="5486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050" i="1" noProof="0">
                <a:solidFill>
                  <a:srgbClr val="5C665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regression coefficients · all p &lt; .05</a:t>
            </a:r>
            <a:endParaRPr lang="en-GB" sz="1050" noProof="0"/>
          </a:p>
        </p:txBody>
      </p:sp>
      <p:graphicFrame>
        <p:nvGraphicFramePr>
          <p:cNvPr id="11" name="Chart 0"/>
          <p:cNvGraphicFramePr/>
          <p:nvPr>
            <p:extLst>
              <p:ext uri="{D42A27DB-BD31-4B8C-83A1-F6EECF244321}">
                <p14:modId xmlns:p14="http://schemas.microsoft.com/office/powerpoint/2010/main" val="3889758237"/>
              </p:ext>
            </p:extLst>
          </p:nvPr>
        </p:nvGraphicFramePr>
        <p:xfrm>
          <a:off x="640080" y="3611880"/>
          <a:ext cx="5669280" cy="2697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Shape 9"/>
          <p:cNvSpPr/>
          <p:nvPr/>
        </p:nvSpPr>
        <p:spPr>
          <a:xfrm>
            <a:off x="6720840" y="3063240"/>
            <a:ext cx="4709160" cy="3246120"/>
          </a:xfrm>
          <a:prstGeom prst="roundRect">
            <a:avLst>
              <a:gd name="adj" fmla="val 2817"/>
            </a:avLst>
          </a:prstGeom>
          <a:solidFill>
            <a:srgbClr val="F2F5EC"/>
          </a:solidFill>
          <a:ln/>
          <a:effectLst>
            <a:outerShdw blurRad="88900" dist="38100" dir="54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n-GB" noProof="0"/>
          </a:p>
        </p:txBody>
      </p:sp>
      <p:sp>
        <p:nvSpPr>
          <p:cNvPr id="13" name="Text 10"/>
          <p:cNvSpPr/>
          <p:nvPr/>
        </p:nvSpPr>
        <p:spPr>
          <a:xfrm>
            <a:off x="6995160" y="3291840"/>
            <a:ext cx="42062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250" b="1" kern="0" spc="100" noProof="0">
                <a:solidFill>
                  <a:srgbClr val="129A8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REACH — NOT JUST RESULTS</a:t>
            </a:r>
            <a:endParaRPr lang="en-GB" sz="1250" noProof="0"/>
          </a:p>
        </p:txBody>
      </p:sp>
      <p:sp>
        <p:nvSpPr>
          <p:cNvPr id="14" name="Text 11"/>
          <p:cNvSpPr/>
          <p:nvPr/>
        </p:nvSpPr>
        <p:spPr>
          <a:xfrm>
            <a:off x="6995160" y="3703320"/>
            <a:ext cx="13716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3000" b="1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2×</a:t>
            </a:r>
            <a:endParaRPr lang="en-GB" sz="3000" noProof="0"/>
          </a:p>
        </p:txBody>
      </p:sp>
      <p:sp>
        <p:nvSpPr>
          <p:cNvPr id="15" name="Text 12"/>
          <p:cNvSpPr/>
          <p:nvPr/>
        </p:nvSpPr>
        <p:spPr>
          <a:xfrm>
            <a:off x="8412480" y="3721608"/>
            <a:ext cx="28803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600"/>
              </a:lnSpc>
              <a:buNone/>
            </a:pPr>
            <a:r>
              <a:rPr lang="en-GB" sz="1300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more use by learners with exam access arrangements</a:t>
            </a:r>
            <a:endParaRPr lang="en-GB" sz="1300" noProof="0"/>
          </a:p>
        </p:txBody>
      </p:sp>
      <p:sp>
        <p:nvSpPr>
          <p:cNvPr id="16" name="Text 13"/>
          <p:cNvSpPr/>
          <p:nvPr/>
        </p:nvSpPr>
        <p:spPr>
          <a:xfrm>
            <a:off x="6995160" y="4553712"/>
            <a:ext cx="13716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3000" b="1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&gt;80%</a:t>
            </a:r>
            <a:endParaRPr lang="en-GB" sz="3000" noProof="0"/>
          </a:p>
        </p:txBody>
      </p:sp>
      <p:sp>
        <p:nvSpPr>
          <p:cNvPr id="17" name="Text 14"/>
          <p:cNvSpPr/>
          <p:nvPr/>
        </p:nvSpPr>
        <p:spPr>
          <a:xfrm>
            <a:off x="8412480" y="4572000"/>
            <a:ext cx="28803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600"/>
              </a:lnSpc>
              <a:buNone/>
            </a:pPr>
            <a:r>
              <a:rPr lang="en-GB" sz="1300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of those who try it keep using it</a:t>
            </a:r>
            <a:endParaRPr lang="en-GB" sz="1300" noProof="0"/>
          </a:p>
        </p:txBody>
      </p:sp>
      <p:sp>
        <p:nvSpPr>
          <p:cNvPr id="18" name="Text 15"/>
          <p:cNvSpPr/>
          <p:nvPr/>
        </p:nvSpPr>
        <p:spPr>
          <a:xfrm>
            <a:off x="6995160" y="5404104"/>
            <a:ext cx="13716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3000" b="1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89%</a:t>
            </a:r>
            <a:endParaRPr lang="en-GB" sz="3000" noProof="0"/>
          </a:p>
        </p:txBody>
      </p:sp>
      <p:sp>
        <p:nvSpPr>
          <p:cNvPr id="19" name="Text 16"/>
          <p:cNvSpPr/>
          <p:nvPr/>
        </p:nvSpPr>
        <p:spPr>
          <a:xfrm>
            <a:off x="8412480" y="5422392"/>
            <a:ext cx="28803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600"/>
              </a:lnSpc>
              <a:buNone/>
            </a:pPr>
            <a:r>
              <a:rPr lang="en-GB" sz="1300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want to use it more</a:t>
            </a:r>
            <a:endParaRPr lang="en-GB" sz="1300" noProof="0"/>
          </a:p>
        </p:txBody>
      </p:sp>
      <p:sp>
        <p:nvSpPr>
          <p:cNvPr id="20" name="Text 17"/>
          <p:cNvSpPr/>
          <p:nvPr/>
        </p:nvSpPr>
        <p:spPr>
          <a:xfrm>
            <a:off x="11277295" y="6400800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GB" sz="1000" noProof="0">
                <a:solidFill>
                  <a:srgbClr val="AEB6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08</a:t>
            </a:r>
            <a:endParaRPr lang="en-GB" sz="1000" noProof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015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-2040000">
            <a:off x="10607040" y="457200"/>
            <a:ext cx="502920" cy="91440"/>
          </a:xfrm>
          <a:prstGeom prst="rect">
            <a:avLst/>
          </a:prstGeom>
          <a:solidFill>
            <a:srgbClr val="A6CE39">
              <a:alpha val="30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3" name="Shape 1"/>
          <p:cNvSpPr/>
          <p:nvPr/>
        </p:nvSpPr>
        <p:spPr>
          <a:xfrm rot="-2040000">
            <a:off x="11247120" y="1005840"/>
            <a:ext cx="274320" cy="73152"/>
          </a:xfrm>
          <a:prstGeom prst="rect">
            <a:avLst/>
          </a:prstGeom>
          <a:solidFill>
            <a:srgbClr val="A6CE39">
              <a:alpha val="22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4" name="Shape 2"/>
          <p:cNvSpPr/>
          <p:nvPr/>
        </p:nvSpPr>
        <p:spPr>
          <a:xfrm rot="-2040000">
            <a:off x="9966960" y="914400"/>
            <a:ext cx="365760" cy="82296"/>
          </a:xfrm>
          <a:prstGeom prst="rect">
            <a:avLst/>
          </a:prstGeom>
          <a:solidFill>
            <a:srgbClr val="A6CE39">
              <a:alpha val="18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5" name="Shape 3"/>
          <p:cNvSpPr/>
          <p:nvPr/>
        </p:nvSpPr>
        <p:spPr>
          <a:xfrm rot="-2040000">
            <a:off x="11521440" y="365760"/>
            <a:ext cx="201168" cy="64008"/>
          </a:xfrm>
          <a:prstGeom prst="rect">
            <a:avLst/>
          </a:prstGeom>
          <a:solidFill>
            <a:srgbClr val="A6CE39">
              <a:alpha val="35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6" name="Shape 4"/>
          <p:cNvSpPr/>
          <p:nvPr/>
        </p:nvSpPr>
        <p:spPr>
          <a:xfrm rot="-2040000">
            <a:off x="10241280" y="1554480"/>
            <a:ext cx="310896" cy="73152"/>
          </a:xfrm>
          <a:prstGeom prst="rect">
            <a:avLst/>
          </a:prstGeom>
          <a:solidFill>
            <a:srgbClr val="A6CE39">
              <a:alpha val="20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7" name="Shape 5"/>
          <p:cNvSpPr/>
          <p:nvPr/>
        </p:nvSpPr>
        <p:spPr>
          <a:xfrm rot="-2040000">
            <a:off x="10972800" y="1828800"/>
            <a:ext cx="457200" cy="91440"/>
          </a:xfrm>
          <a:prstGeom prst="rect">
            <a:avLst/>
          </a:prstGeom>
          <a:solidFill>
            <a:srgbClr val="A6CE39">
              <a:alpha val="14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8" name="Shape 6"/>
          <p:cNvSpPr/>
          <p:nvPr/>
        </p:nvSpPr>
        <p:spPr>
          <a:xfrm rot="-2040000">
            <a:off x="9692640" y="365760"/>
            <a:ext cx="237744" cy="64008"/>
          </a:xfrm>
          <a:prstGeom prst="rect">
            <a:avLst/>
          </a:prstGeom>
          <a:solidFill>
            <a:srgbClr val="A6CE39">
              <a:alpha val="24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9" name="Shape 7"/>
          <p:cNvSpPr/>
          <p:nvPr/>
        </p:nvSpPr>
        <p:spPr>
          <a:xfrm rot="-2040000">
            <a:off x="11612880" y="1463040"/>
            <a:ext cx="274320" cy="73152"/>
          </a:xfrm>
          <a:prstGeom prst="rect">
            <a:avLst/>
          </a:prstGeom>
          <a:solidFill>
            <a:srgbClr val="A6CE39">
              <a:alpha val="28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10" name="Shape 8"/>
          <p:cNvSpPr/>
          <p:nvPr/>
        </p:nvSpPr>
        <p:spPr>
          <a:xfrm rot="-2040000">
            <a:off x="10881360" y="137160"/>
            <a:ext cx="164592" cy="54864"/>
          </a:xfrm>
          <a:prstGeom prst="rect">
            <a:avLst/>
          </a:prstGeom>
          <a:solidFill>
            <a:srgbClr val="A6CE39">
              <a:alpha val="40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11" name="Shape 9"/>
          <p:cNvSpPr/>
          <p:nvPr/>
        </p:nvSpPr>
        <p:spPr>
          <a:xfrm rot="5400000">
            <a:off x="777240" y="658368"/>
            <a:ext cx="146304" cy="146304"/>
          </a:xfrm>
          <a:prstGeom prst="triangle">
            <a:avLst/>
          </a:prstGeom>
          <a:solidFill>
            <a:srgbClr val="A6CE39"/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12" name="Text 10"/>
          <p:cNvSpPr/>
          <p:nvPr/>
        </p:nvSpPr>
        <p:spPr>
          <a:xfrm>
            <a:off x="1033272" y="640080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250" b="1" kern="0" spc="200" noProof="0">
                <a:solidFill>
                  <a:srgbClr val="A6CE3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ACTUALLY SURVIVED</a:t>
            </a:r>
            <a:endParaRPr lang="en-GB" sz="1250" noProof="0"/>
          </a:p>
        </p:txBody>
      </p:sp>
      <p:sp>
        <p:nvSpPr>
          <p:cNvPr id="13" name="Text 11"/>
          <p:cNvSpPr/>
          <p:nvPr/>
        </p:nvSpPr>
        <p:spPr>
          <a:xfrm>
            <a:off x="777240" y="1051560"/>
            <a:ext cx="100584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3800" b="1" noProof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It wasn't the </a:t>
            </a:r>
            <a:r>
              <a:rPr lang="en-GB" sz="3800" b="1" noProof="0">
                <a:solidFill>
                  <a:srgbClr val="A6CE3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model</a:t>
            </a:r>
            <a:r>
              <a:rPr lang="en-GB" sz="3800" b="1" noProof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endParaRPr lang="en-GB" sz="3800" noProof="0"/>
          </a:p>
        </p:txBody>
      </p:sp>
      <p:sp>
        <p:nvSpPr>
          <p:cNvPr id="14" name="Text 12"/>
          <p:cNvSpPr/>
          <p:nvPr/>
        </p:nvSpPr>
        <p:spPr>
          <a:xfrm>
            <a:off x="777240" y="1965960"/>
            <a:ext cx="1042416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400"/>
              </a:lnSpc>
              <a:buNone/>
            </a:pPr>
            <a:r>
              <a:rPr lang="en-GB" sz="1700" noProof="0">
                <a:solidFill>
                  <a:srgbClr val="CDD6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Every fix leaned on the same thing: a curated, governed, measurable data layer underneath. For us, that's Canvas.</a:t>
            </a:r>
            <a:endParaRPr lang="en-GB" sz="1700" noProof="0"/>
          </a:p>
        </p:txBody>
      </p:sp>
      <p:sp>
        <p:nvSpPr>
          <p:cNvPr id="15" name="Shape 13"/>
          <p:cNvSpPr/>
          <p:nvPr/>
        </p:nvSpPr>
        <p:spPr>
          <a:xfrm>
            <a:off x="777240" y="3063240"/>
            <a:ext cx="3383280" cy="1463040"/>
          </a:xfrm>
          <a:prstGeom prst="roundRect">
            <a:avLst>
              <a:gd name="adj" fmla="val 5625"/>
            </a:avLst>
          </a:prstGeom>
          <a:solidFill>
            <a:srgbClr val="182019"/>
          </a:solidFill>
          <a:ln w="12700">
            <a:solidFill>
              <a:srgbClr val="2A352B"/>
            </a:solidFill>
            <a:prstDash val="solid"/>
          </a:ln>
        </p:spPr>
        <p:txBody>
          <a:bodyPr/>
          <a:lstStyle/>
          <a:p>
            <a:endParaRPr lang="en-GB" noProof="0"/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3383280"/>
            <a:ext cx="457200" cy="45720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737360" y="3337560"/>
            <a:ext cx="2286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600" b="1" noProof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Data readiness</a:t>
            </a:r>
            <a:endParaRPr lang="en-GB" sz="1600" noProof="0"/>
          </a:p>
        </p:txBody>
      </p:sp>
      <p:sp>
        <p:nvSpPr>
          <p:cNvPr id="18" name="Text 15"/>
          <p:cNvSpPr/>
          <p:nvPr/>
        </p:nvSpPr>
        <p:spPr>
          <a:xfrm>
            <a:off x="1737360" y="3721608"/>
            <a:ext cx="22860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600"/>
              </a:lnSpc>
              <a:buNone/>
            </a:pPr>
            <a:r>
              <a:rPr lang="en-GB" sz="1300" noProof="0">
                <a:solidFill>
                  <a:srgbClr val="A6CE3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curated &amp; consistent</a:t>
            </a:r>
            <a:endParaRPr lang="en-GB" sz="1300" noProof="0"/>
          </a:p>
        </p:txBody>
      </p:sp>
      <p:sp>
        <p:nvSpPr>
          <p:cNvPr id="19" name="Shape 16"/>
          <p:cNvSpPr/>
          <p:nvPr/>
        </p:nvSpPr>
        <p:spPr>
          <a:xfrm>
            <a:off x="4416552" y="3063240"/>
            <a:ext cx="3383280" cy="1463040"/>
          </a:xfrm>
          <a:prstGeom prst="roundRect">
            <a:avLst>
              <a:gd name="adj" fmla="val 5625"/>
            </a:avLst>
          </a:prstGeom>
          <a:solidFill>
            <a:srgbClr val="182019"/>
          </a:solidFill>
          <a:ln w="12700">
            <a:solidFill>
              <a:srgbClr val="2A352B"/>
            </a:solidFill>
            <a:prstDash val="solid"/>
          </a:ln>
        </p:spPr>
        <p:txBody>
          <a:bodyPr/>
          <a:lstStyle/>
          <a:p>
            <a:endParaRPr lang="en-GB" noProof="0"/>
          </a:p>
        </p:txBody>
      </p:sp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592" y="3383280"/>
            <a:ext cx="457200" cy="457200"/>
          </a:xfrm>
          <a:prstGeom prst="rect">
            <a:avLst/>
          </a:prstGeom>
        </p:spPr>
      </p:pic>
      <p:sp>
        <p:nvSpPr>
          <p:cNvPr id="21" name="Text 17"/>
          <p:cNvSpPr/>
          <p:nvPr/>
        </p:nvSpPr>
        <p:spPr>
          <a:xfrm>
            <a:off x="5376672" y="3337560"/>
            <a:ext cx="2286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600" b="1" noProof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Governance</a:t>
            </a:r>
            <a:endParaRPr lang="en-GB" sz="1600" noProof="0"/>
          </a:p>
        </p:txBody>
      </p:sp>
      <p:sp>
        <p:nvSpPr>
          <p:cNvPr id="22" name="Text 18"/>
          <p:cNvSpPr/>
          <p:nvPr/>
        </p:nvSpPr>
        <p:spPr>
          <a:xfrm>
            <a:off x="5376672" y="3721608"/>
            <a:ext cx="22860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600"/>
              </a:lnSpc>
              <a:buNone/>
            </a:pPr>
            <a:r>
              <a:rPr lang="en-GB" sz="1300" noProof="0">
                <a:solidFill>
                  <a:srgbClr val="A6CE3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anonymised &amp; role-scoped</a:t>
            </a:r>
            <a:endParaRPr lang="en-GB" sz="1300" noProof="0"/>
          </a:p>
        </p:txBody>
      </p:sp>
      <p:sp>
        <p:nvSpPr>
          <p:cNvPr id="23" name="Shape 19"/>
          <p:cNvSpPr/>
          <p:nvPr/>
        </p:nvSpPr>
        <p:spPr>
          <a:xfrm>
            <a:off x="8055864" y="3063240"/>
            <a:ext cx="3383280" cy="1463040"/>
          </a:xfrm>
          <a:prstGeom prst="roundRect">
            <a:avLst>
              <a:gd name="adj" fmla="val 5625"/>
            </a:avLst>
          </a:prstGeom>
          <a:solidFill>
            <a:srgbClr val="182019"/>
          </a:solidFill>
          <a:ln w="12700">
            <a:solidFill>
              <a:srgbClr val="2A352B"/>
            </a:solidFill>
            <a:prstDash val="solid"/>
          </a:ln>
        </p:spPr>
        <p:txBody>
          <a:bodyPr/>
          <a:lstStyle/>
          <a:p>
            <a:endParaRPr lang="en-GB" noProof="0"/>
          </a:p>
        </p:txBody>
      </p:sp>
      <p:pic>
        <p:nvPicPr>
          <p:cNvPr id="2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5904" y="3383280"/>
            <a:ext cx="457200" cy="457200"/>
          </a:xfrm>
          <a:prstGeom prst="rect">
            <a:avLst/>
          </a:prstGeom>
        </p:spPr>
      </p:pic>
      <p:sp>
        <p:nvSpPr>
          <p:cNvPr id="25" name="Text 20"/>
          <p:cNvSpPr/>
          <p:nvPr/>
        </p:nvSpPr>
        <p:spPr>
          <a:xfrm>
            <a:off x="9015984" y="3337560"/>
            <a:ext cx="2286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600" b="1" noProof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Proof of impact</a:t>
            </a:r>
            <a:endParaRPr lang="en-GB" sz="1600" noProof="0"/>
          </a:p>
        </p:txBody>
      </p:sp>
      <p:sp>
        <p:nvSpPr>
          <p:cNvPr id="26" name="Text 21"/>
          <p:cNvSpPr/>
          <p:nvPr/>
        </p:nvSpPr>
        <p:spPr>
          <a:xfrm>
            <a:off x="9015984" y="3721608"/>
            <a:ext cx="22860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600"/>
              </a:lnSpc>
              <a:buNone/>
            </a:pPr>
            <a:r>
              <a:rPr lang="en-GB" sz="1300" noProof="0">
                <a:solidFill>
                  <a:srgbClr val="A6CE3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linked &amp; measurable</a:t>
            </a:r>
            <a:endParaRPr lang="en-GB" sz="1300" noProof="0"/>
          </a:p>
        </p:txBody>
      </p:sp>
      <p:sp>
        <p:nvSpPr>
          <p:cNvPr id="27" name="Shape 22"/>
          <p:cNvSpPr/>
          <p:nvPr/>
        </p:nvSpPr>
        <p:spPr>
          <a:xfrm>
            <a:off x="777240" y="4892040"/>
            <a:ext cx="10652760" cy="1143000"/>
          </a:xfrm>
          <a:prstGeom prst="roundRect">
            <a:avLst>
              <a:gd name="adj" fmla="val 8000"/>
            </a:avLst>
          </a:prstGeom>
          <a:solidFill>
            <a:srgbClr val="A6CE39"/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28" name="Text 23"/>
          <p:cNvSpPr/>
          <p:nvPr/>
        </p:nvSpPr>
        <p:spPr>
          <a:xfrm>
            <a:off x="1097280" y="4892040"/>
            <a:ext cx="10058400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400"/>
              </a:lnSpc>
              <a:buNone/>
            </a:pPr>
            <a:r>
              <a:rPr lang="en-GB" sz="1900" b="1" noProof="0">
                <a:solidFill>
                  <a:srgbClr val="10151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Building on strong foundations gives you a stronger product.</a:t>
            </a:r>
            <a:endParaRPr lang="en-GB" sz="1900" noProof="0"/>
          </a:p>
        </p:txBody>
      </p:sp>
      <p:sp>
        <p:nvSpPr>
          <p:cNvPr id="29" name="Text 24"/>
          <p:cNvSpPr/>
          <p:nvPr/>
        </p:nvSpPr>
        <p:spPr>
          <a:xfrm>
            <a:off x="11277295" y="6400800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GB" sz="1000" noProof="0">
                <a:solidFill>
                  <a:srgbClr val="6F7A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09</a:t>
            </a:r>
            <a:endParaRPr lang="en-GB" sz="1000" noProof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5400000">
            <a:off x="777240" y="658368"/>
            <a:ext cx="146304" cy="146304"/>
          </a:xfrm>
          <a:prstGeom prst="triangle">
            <a:avLst/>
          </a:prstGeom>
          <a:solidFill>
            <a:srgbClr val="A6CE39"/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3" name="Text 1"/>
          <p:cNvSpPr/>
          <p:nvPr/>
        </p:nvSpPr>
        <p:spPr>
          <a:xfrm>
            <a:off x="1033272" y="640080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250" b="1" kern="0" spc="200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TAKE THIS HOME</a:t>
            </a:r>
            <a:endParaRPr lang="en-GB" sz="1250" noProof="0"/>
          </a:p>
        </p:txBody>
      </p:sp>
      <p:sp>
        <p:nvSpPr>
          <p:cNvPr id="4" name="Text 2"/>
          <p:cNvSpPr/>
          <p:nvPr/>
        </p:nvSpPr>
        <p:spPr>
          <a:xfrm>
            <a:off x="777240" y="1051560"/>
            <a:ext cx="100584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340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test for any AI tool.</a:t>
            </a:r>
            <a:endParaRPr lang="en-GB" sz="3400" noProof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" y="2194560"/>
            <a:ext cx="457200" cy="4572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54480" y="2148840"/>
            <a:ext cx="98755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90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Meaningful?   </a:t>
            </a:r>
            <a:r>
              <a:rPr lang="en-GB" sz="1900" noProof="0">
                <a:solidFill>
                  <a:srgbClr val="5C665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Does it support learning, or replace the thinking?</a:t>
            </a:r>
            <a:endParaRPr lang="en-GB" sz="1900" noProof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" y="3044952"/>
            <a:ext cx="457200" cy="4572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554480" y="2999232"/>
            <a:ext cx="98755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90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Data-ready?   </a:t>
            </a:r>
            <a:r>
              <a:rPr lang="en-GB" sz="1900" noProof="0">
                <a:solidFill>
                  <a:srgbClr val="5C665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Does it see all — and only — accurate, relevant data?</a:t>
            </a:r>
            <a:endParaRPr lang="en-GB" sz="1900" noProof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" y="3895344"/>
            <a:ext cx="457200" cy="4572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554480" y="3849624"/>
            <a:ext cx="98755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90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Governable?   </a:t>
            </a:r>
            <a:r>
              <a:rPr lang="en-GB" sz="1900" noProof="0">
                <a:solidFill>
                  <a:srgbClr val="5C665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Can you prove it won't leak sensitive data?</a:t>
            </a:r>
            <a:endParaRPr lang="en-GB" sz="1900" noProof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" y="4745736"/>
            <a:ext cx="457200" cy="45720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554480" y="4700016"/>
            <a:ext cx="98755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900" b="1" noProof="0" err="1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Evidenceable</a:t>
            </a:r>
            <a:r>
              <a:rPr lang="en-GB" sz="190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?   </a:t>
            </a:r>
            <a:r>
              <a:rPr lang="en-GB" sz="1900" noProof="0">
                <a:solidFill>
                  <a:srgbClr val="5C665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Can you link its use to real outcomes?</a:t>
            </a:r>
            <a:endParaRPr lang="en-GB" sz="1900" noProof="0"/>
          </a:p>
        </p:txBody>
      </p:sp>
      <p:sp>
        <p:nvSpPr>
          <p:cNvPr id="14" name="Text 8"/>
          <p:cNvSpPr/>
          <p:nvPr/>
        </p:nvSpPr>
        <p:spPr>
          <a:xfrm>
            <a:off x="11277295" y="6400800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GB" sz="1000" noProof="0">
                <a:solidFill>
                  <a:srgbClr val="AEB6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</a:t>
            </a:r>
            <a:endParaRPr lang="en-GB" sz="1000" noProof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015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-2040000">
            <a:off x="10607040" y="457200"/>
            <a:ext cx="502920" cy="91440"/>
          </a:xfrm>
          <a:prstGeom prst="rect">
            <a:avLst/>
          </a:prstGeom>
          <a:solidFill>
            <a:srgbClr val="A6CE39">
              <a:alpha val="30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3" name="Shape 1"/>
          <p:cNvSpPr/>
          <p:nvPr/>
        </p:nvSpPr>
        <p:spPr>
          <a:xfrm rot="-2040000">
            <a:off x="11247120" y="1005840"/>
            <a:ext cx="274320" cy="73152"/>
          </a:xfrm>
          <a:prstGeom prst="rect">
            <a:avLst/>
          </a:prstGeom>
          <a:solidFill>
            <a:srgbClr val="A6CE39">
              <a:alpha val="22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4" name="Shape 2"/>
          <p:cNvSpPr/>
          <p:nvPr/>
        </p:nvSpPr>
        <p:spPr>
          <a:xfrm rot="-2040000">
            <a:off x="9966960" y="914400"/>
            <a:ext cx="365760" cy="82296"/>
          </a:xfrm>
          <a:prstGeom prst="rect">
            <a:avLst/>
          </a:prstGeom>
          <a:solidFill>
            <a:srgbClr val="A6CE39">
              <a:alpha val="18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5" name="Shape 3"/>
          <p:cNvSpPr/>
          <p:nvPr/>
        </p:nvSpPr>
        <p:spPr>
          <a:xfrm rot="-2040000">
            <a:off x="11521440" y="365760"/>
            <a:ext cx="201168" cy="64008"/>
          </a:xfrm>
          <a:prstGeom prst="rect">
            <a:avLst/>
          </a:prstGeom>
          <a:solidFill>
            <a:srgbClr val="A6CE39">
              <a:alpha val="35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6" name="Shape 4"/>
          <p:cNvSpPr/>
          <p:nvPr/>
        </p:nvSpPr>
        <p:spPr>
          <a:xfrm rot="-2040000">
            <a:off x="10241280" y="1554480"/>
            <a:ext cx="310896" cy="73152"/>
          </a:xfrm>
          <a:prstGeom prst="rect">
            <a:avLst/>
          </a:prstGeom>
          <a:solidFill>
            <a:srgbClr val="A6CE39">
              <a:alpha val="20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7" name="Shape 5"/>
          <p:cNvSpPr/>
          <p:nvPr/>
        </p:nvSpPr>
        <p:spPr>
          <a:xfrm rot="-2040000">
            <a:off x="10972800" y="1828800"/>
            <a:ext cx="457200" cy="91440"/>
          </a:xfrm>
          <a:prstGeom prst="rect">
            <a:avLst/>
          </a:prstGeom>
          <a:solidFill>
            <a:srgbClr val="A6CE39">
              <a:alpha val="14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8" name="Shape 6"/>
          <p:cNvSpPr/>
          <p:nvPr/>
        </p:nvSpPr>
        <p:spPr>
          <a:xfrm rot="-2040000">
            <a:off x="9692640" y="365760"/>
            <a:ext cx="237744" cy="64008"/>
          </a:xfrm>
          <a:prstGeom prst="rect">
            <a:avLst/>
          </a:prstGeom>
          <a:solidFill>
            <a:srgbClr val="A6CE39">
              <a:alpha val="24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9" name="Shape 7"/>
          <p:cNvSpPr/>
          <p:nvPr/>
        </p:nvSpPr>
        <p:spPr>
          <a:xfrm rot="-2040000">
            <a:off x="11612880" y="1463040"/>
            <a:ext cx="274320" cy="73152"/>
          </a:xfrm>
          <a:prstGeom prst="rect">
            <a:avLst/>
          </a:prstGeom>
          <a:solidFill>
            <a:srgbClr val="A6CE39">
              <a:alpha val="28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10" name="Shape 8"/>
          <p:cNvSpPr/>
          <p:nvPr/>
        </p:nvSpPr>
        <p:spPr>
          <a:xfrm rot="-2040000">
            <a:off x="10881360" y="137160"/>
            <a:ext cx="164592" cy="54864"/>
          </a:xfrm>
          <a:prstGeom prst="rect">
            <a:avLst/>
          </a:prstGeom>
          <a:solidFill>
            <a:srgbClr val="A6CE39">
              <a:alpha val="40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11" name="Shape 9"/>
          <p:cNvSpPr/>
          <p:nvPr/>
        </p:nvSpPr>
        <p:spPr>
          <a:xfrm rot="5400000">
            <a:off x="9478645" y="3493703"/>
            <a:ext cx="1691640" cy="1691640"/>
          </a:xfrm>
          <a:prstGeom prst="triangle">
            <a:avLst/>
          </a:prstGeom>
          <a:ln w="28575">
            <a:solidFill>
              <a:srgbClr val="A6CE39"/>
            </a:solidFill>
            <a:prstDash val="solid"/>
          </a:ln>
        </p:spPr>
        <p:txBody>
          <a:bodyPr/>
          <a:lstStyle/>
          <a:p>
            <a:endParaRPr lang="en-GB" noProof="0"/>
          </a:p>
        </p:txBody>
      </p:sp>
      <p:sp>
        <p:nvSpPr>
          <p:cNvPr id="15" name="Text 13"/>
          <p:cNvSpPr/>
          <p:nvPr/>
        </p:nvSpPr>
        <p:spPr>
          <a:xfrm>
            <a:off x="5863004" y="2616319"/>
            <a:ext cx="5657735" cy="1554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5600"/>
              </a:lnSpc>
              <a:buNone/>
            </a:pPr>
            <a:r>
              <a:rPr lang="en-GB" sz="5400" b="1" noProof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Surviving Contact with </a:t>
            </a:r>
            <a:r>
              <a:rPr lang="en-GB" sz="5400" b="1" noProof="0">
                <a:solidFill>
                  <a:srgbClr val="A6CE3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Reality</a:t>
            </a:r>
            <a:endParaRPr lang="en-GB" sz="5400" noProof="0"/>
          </a:p>
        </p:txBody>
      </p:sp>
      <p:sp>
        <p:nvSpPr>
          <p:cNvPr id="16" name="Text 14"/>
          <p:cNvSpPr/>
          <p:nvPr/>
        </p:nvSpPr>
        <p:spPr>
          <a:xfrm>
            <a:off x="822960" y="3429000"/>
            <a:ext cx="786384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300"/>
              </a:lnSpc>
              <a:buNone/>
            </a:pPr>
            <a:r>
              <a:rPr lang="en-GB" sz="1600" noProof="0">
                <a:solidFill>
                  <a:srgbClr val="CDD6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endParaRPr lang="en-GB" sz="1600" noProof="0"/>
          </a:p>
        </p:txBody>
      </p:sp>
      <p:sp>
        <p:nvSpPr>
          <p:cNvPr id="17" name="Text 15"/>
          <p:cNvSpPr/>
          <p:nvPr/>
        </p:nvSpPr>
        <p:spPr>
          <a:xfrm>
            <a:off x="114300" y="6328736"/>
            <a:ext cx="100584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400" b="1" noProof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Patrick Kelly-Goss</a:t>
            </a:r>
            <a:r>
              <a:rPr lang="en-GB" sz="1400" noProof="0">
                <a:solidFill>
                  <a:srgbClr val="AEB6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</a:t>
            </a:r>
          </a:p>
          <a:p>
            <a:pPr marL="0" indent="0">
              <a:buNone/>
            </a:pPr>
            <a:r>
              <a:rPr lang="en-GB" sz="1400" noProof="0">
                <a:solidFill>
                  <a:srgbClr val="AEB6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Group AI &amp; Innovation Specialist</a:t>
            </a:r>
          </a:p>
          <a:p>
            <a:pPr marL="0" indent="0">
              <a:buNone/>
            </a:pPr>
            <a:r>
              <a:rPr lang="en-GB" sz="1400" noProof="0">
                <a:solidFill>
                  <a:srgbClr val="AEB6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Activate Learning</a:t>
            </a:r>
            <a:endParaRPr lang="en-GB" sz="1400" noProof="0"/>
          </a:p>
        </p:txBody>
      </p:sp>
      <p:pic>
        <p:nvPicPr>
          <p:cNvPr id="20" name="Picture 19" descr="A black background with white text and green triangle&#10;&#10;Description automatically generated">
            <a:extLst>
              <a:ext uri="{FF2B5EF4-FFF2-40B4-BE49-F238E27FC236}">
                <a16:creationId xmlns:a16="http://schemas.microsoft.com/office/drawing/2014/main" id="{4929F687-4422-DC32-3004-2895E789B0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8"/>
          <a:stretch/>
        </p:blipFill>
        <p:spPr>
          <a:xfrm>
            <a:off x="0" y="-279352"/>
            <a:ext cx="6557650" cy="6085792"/>
          </a:xfrm>
          <a:prstGeom prst="rect">
            <a:avLst/>
          </a:prstGeom>
        </p:spPr>
      </p:pic>
      <p:pic>
        <p:nvPicPr>
          <p:cNvPr id="22" name="Picture 21" descr="A close up of a logo&#10;&#10;AI-generated content may be incorrect.">
            <a:extLst>
              <a:ext uri="{FF2B5EF4-FFF2-40B4-BE49-F238E27FC236}">
                <a16:creationId xmlns:a16="http://schemas.microsoft.com/office/drawing/2014/main" id="{55BCEC77-7869-C30D-BA6C-3727B2851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2495" y="5868628"/>
            <a:ext cx="1009505" cy="1004896"/>
          </a:xfrm>
          <a:prstGeom prst="rect">
            <a:avLst/>
          </a:prstGeom>
        </p:spPr>
      </p:pic>
      <p:pic>
        <p:nvPicPr>
          <p:cNvPr id="24" name="Picture 23" descr="A logo for a company&#10;&#10;AI-generated content may be incorrect.">
            <a:extLst>
              <a:ext uri="{FF2B5EF4-FFF2-40B4-BE49-F238E27FC236}">
                <a16:creationId xmlns:a16="http://schemas.microsoft.com/office/drawing/2014/main" id="{ECE725F9-AB67-A484-1791-53259FAA0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9615" y="5872718"/>
            <a:ext cx="1655990" cy="1003754"/>
          </a:xfrm>
          <a:prstGeom prst="rect">
            <a:avLst/>
          </a:prstGeom>
        </p:spPr>
      </p:pic>
      <p:pic>
        <p:nvPicPr>
          <p:cNvPr id="26" name="Picture 25" descr="A logo for a company&#10;&#10;AI-generated content may be incorrect.">
            <a:extLst>
              <a:ext uri="{FF2B5EF4-FFF2-40B4-BE49-F238E27FC236}">
                <a16:creationId xmlns:a16="http://schemas.microsoft.com/office/drawing/2014/main" id="{02A06DC9-C4FD-92F2-0A00-ACC2695B7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7896" y="5877864"/>
            <a:ext cx="1470801" cy="1004895"/>
          </a:xfrm>
          <a:prstGeom prst="rect">
            <a:avLst/>
          </a:prstGeom>
        </p:spPr>
      </p:pic>
      <p:pic>
        <p:nvPicPr>
          <p:cNvPr id="28" name="Picture 27" descr="A black and white sign with a yellow ribbon&#10;&#10;AI-generated content may be incorrect.">
            <a:extLst>
              <a:ext uri="{FF2B5EF4-FFF2-40B4-BE49-F238E27FC236}">
                <a16:creationId xmlns:a16="http://schemas.microsoft.com/office/drawing/2014/main" id="{D21C77C3-5C65-7C3E-D44A-4CCF102196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279" y="5837021"/>
            <a:ext cx="1062158" cy="108657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20114BF-260B-95F5-08CE-B8F42A5065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2485" y="6283254"/>
            <a:ext cx="3130127" cy="43594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1015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-2040000">
            <a:off x="10607040" y="457200"/>
            <a:ext cx="502920" cy="91440"/>
          </a:xfrm>
          <a:prstGeom prst="rect">
            <a:avLst/>
          </a:prstGeom>
          <a:solidFill>
            <a:srgbClr val="A6CE39">
              <a:alpha val="30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3" name="Shape 1"/>
          <p:cNvSpPr/>
          <p:nvPr/>
        </p:nvSpPr>
        <p:spPr>
          <a:xfrm rot="-2040000">
            <a:off x="11247120" y="1005840"/>
            <a:ext cx="274320" cy="73152"/>
          </a:xfrm>
          <a:prstGeom prst="rect">
            <a:avLst/>
          </a:prstGeom>
          <a:solidFill>
            <a:srgbClr val="A6CE39">
              <a:alpha val="22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4" name="Shape 2"/>
          <p:cNvSpPr/>
          <p:nvPr/>
        </p:nvSpPr>
        <p:spPr>
          <a:xfrm rot="-2040000">
            <a:off x="9966960" y="914400"/>
            <a:ext cx="365760" cy="82296"/>
          </a:xfrm>
          <a:prstGeom prst="rect">
            <a:avLst/>
          </a:prstGeom>
          <a:solidFill>
            <a:srgbClr val="A6CE39">
              <a:alpha val="18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5" name="Shape 3"/>
          <p:cNvSpPr/>
          <p:nvPr/>
        </p:nvSpPr>
        <p:spPr>
          <a:xfrm rot="-2040000">
            <a:off x="11521440" y="365760"/>
            <a:ext cx="201168" cy="64008"/>
          </a:xfrm>
          <a:prstGeom prst="rect">
            <a:avLst/>
          </a:prstGeom>
          <a:solidFill>
            <a:srgbClr val="A6CE39">
              <a:alpha val="35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6" name="Shape 4"/>
          <p:cNvSpPr/>
          <p:nvPr/>
        </p:nvSpPr>
        <p:spPr>
          <a:xfrm rot="-2040000">
            <a:off x="10241280" y="1554480"/>
            <a:ext cx="310896" cy="73152"/>
          </a:xfrm>
          <a:prstGeom prst="rect">
            <a:avLst/>
          </a:prstGeom>
          <a:solidFill>
            <a:srgbClr val="A6CE39">
              <a:alpha val="20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7" name="Shape 5"/>
          <p:cNvSpPr/>
          <p:nvPr/>
        </p:nvSpPr>
        <p:spPr>
          <a:xfrm rot="-2040000">
            <a:off x="10972800" y="1828800"/>
            <a:ext cx="457200" cy="91440"/>
          </a:xfrm>
          <a:prstGeom prst="rect">
            <a:avLst/>
          </a:prstGeom>
          <a:solidFill>
            <a:srgbClr val="A6CE39">
              <a:alpha val="14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8" name="Shape 6"/>
          <p:cNvSpPr/>
          <p:nvPr/>
        </p:nvSpPr>
        <p:spPr>
          <a:xfrm rot="-2040000">
            <a:off x="9692640" y="365760"/>
            <a:ext cx="237744" cy="64008"/>
          </a:xfrm>
          <a:prstGeom prst="rect">
            <a:avLst/>
          </a:prstGeom>
          <a:solidFill>
            <a:srgbClr val="A6CE39">
              <a:alpha val="24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9" name="Shape 7"/>
          <p:cNvSpPr/>
          <p:nvPr/>
        </p:nvSpPr>
        <p:spPr>
          <a:xfrm rot="-2040000">
            <a:off x="11612880" y="1463040"/>
            <a:ext cx="274320" cy="73152"/>
          </a:xfrm>
          <a:prstGeom prst="rect">
            <a:avLst/>
          </a:prstGeom>
          <a:solidFill>
            <a:srgbClr val="A6CE39">
              <a:alpha val="28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10" name="Shape 8"/>
          <p:cNvSpPr/>
          <p:nvPr/>
        </p:nvSpPr>
        <p:spPr>
          <a:xfrm rot="-2040000">
            <a:off x="10881360" y="137160"/>
            <a:ext cx="164592" cy="54864"/>
          </a:xfrm>
          <a:prstGeom prst="rect">
            <a:avLst/>
          </a:prstGeom>
          <a:solidFill>
            <a:srgbClr val="A6CE39">
              <a:alpha val="40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11" name="Shape 9"/>
          <p:cNvSpPr/>
          <p:nvPr/>
        </p:nvSpPr>
        <p:spPr>
          <a:xfrm rot="5400000">
            <a:off x="777240" y="1234440"/>
            <a:ext cx="365760" cy="365760"/>
          </a:xfrm>
          <a:prstGeom prst="triangle">
            <a:avLst/>
          </a:prstGeom>
          <a:solidFill>
            <a:srgbClr val="A6CE39"/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12" name="Text 10"/>
          <p:cNvSpPr/>
          <p:nvPr/>
        </p:nvSpPr>
        <p:spPr>
          <a:xfrm>
            <a:off x="396188" y="1726654"/>
            <a:ext cx="11353852" cy="42858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5600"/>
              </a:lnSpc>
            </a:pPr>
            <a:r>
              <a:rPr lang="en-GB" sz="4400" b="1" noProof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AI </a:t>
            </a:r>
            <a:r>
              <a:rPr lang="en-GB" sz="4400" b="1">
                <a:solidFill>
                  <a:srgbClr val="A6CE3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hurts</a:t>
            </a:r>
            <a:r>
              <a:rPr lang="en-GB" sz="4400" b="1" noProof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learners when it </a:t>
            </a:r>
            <a:r>
              <a:rPr lang="en-GB" sz="4400" b="1">
                <a:solidFill>
                  <a:srgbClr val="A6CE3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thinks</a:t>
            </a:r>
            <a:r>
              <a:rPr lang="en-GB" sz="4400" b="1" noProof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GB" sz="4400" b="1" noProof="0">
                <a:solidFill>
                  <a:srgbClr val="A6CE3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for</a:t>
            </a:r>
            <a:r>
              <a:rPr lang="en-GB" sz="4400" b="1" noProof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learners.</a:t>
            </a:r>
            <a:endParaRPr lang="en-GB" sz="4400" noProof="0"/>
          </a:p>
          <a:p>
            <a:pPr marL="0" indent="0">
              <a:lnSpc>
                <a:spcPts val="5600"/>
              </a:lnSpc>
              <a:buNone/>
            </a:pPr>
            <a:endParaRPr lang="en-GB" sz="4400" b="1" noProof="0">
              <a:solidFill>
                <a:srgbClr val="FFFFFF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>
              <a:lnSpc>
                <a:spcPts val="5600"/>
              </a:lnSpc>
            </a:pPr>
            <a:r>
              <a:rPr lang="en-GB" sz="4400" b="1" noProof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Does your pilot help them think for </a:t>
            </a:r>
            <a:r>
              <a:rPr lang="en-GB" sz="4400" b="1">
                <a:solidFill>
                  <a:srgbClr val="A6CE3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themselves</a:t>
            </a:r>
            <a:r>
              <a:rPr lang="en-GB" sz="44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?</a:t>
            </a:r>
            <a:endParaRPr lang="en-GB" sz="4400" noProof="0"/>
          </a:p>
        </p:txBody>
      </p:sp>
      <p:sp>
        <p:nvSpPr>
          <p:cNvPr id="14" name="Text 12"/>
          <p:cNvSpPr/>
          <p:nvPr/>
        </p:nvSpPr>
        <p:spPr>
          <a:xfrm>
            <a:off x="11277295" y="6400800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GB" sz="1000" noProof="0">
                <a:solidFill>
                  <a:srgbClr val="6F7A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</a:t>
            </a:r>
            <a:endParaRPr lang="en-GB" sz="1000" noProof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015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-2040000">
            <a:off x="10607040" y="457200"/>
            <a:ext cx="502920" cy="91440"/>
          </a:xfrm>
          <a:prstGeom prst="rect">
            <a:avLst/>
          </a:prstGeom>
          <a:solidFill>
            <a:srgbClr val="A6CE39">
              <a:alpha val="30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3" name="Shape 1"/>
          <p:cNvSpPr/>
          <p:nvPr/>
        </p:nvSpPr>
        <p:spPr>
          <a:xfrm rot="-2040000">
            <a:off x="11247120" y="1005840"/>
            <a:ext cx="274320" cy="73152"/>
          </a:xfrm>
          <a:prstGeom prst="rect">
            <a:avLst/>
          </a:prstGeom>
          <a:solidFill>
            <a:srgbClr val="A6CE39">
              <a:alpha val="22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4" name="Shape 2"/>
          <p:cNvSpPr/>
          <p:nvPr/>
        </p:nvSpPr>
        <p:spPr>
          <a:xfrm rot="-2040000">
            <a:off x="9966960" y="914400"/>
            <a:ext cx="365760" cy="82296"/>
          </a:xfrm>
          <a:prstGeom prst="rect">
            <a:avLst/>
          </a:prstGeom>
          <a:solidFill>
            <a:srgbClr val="A6CE39">
              <a:alpha val="18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5" name="Shape 3"/>
          <p:cNvSpPr/>
          <p:nvPr/>
        </p:nvSpPr>
        <p:spPr>
          <a:xfrm rot="-2040000">
            <a:off x="11521440" y="365760"/>
            <a:ext cx="201168" cy="64008"/>
          </a:xfrm>
          <a:prstGeom prst="rect">
            <a:avLst/>
          </a:prstGeom>
          <a:solidFill>
            <a:srgbClr val="A6CE39">
              <a:alpha val="35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6" name="Shape 4"/>
          <p:cNvSpPr/>
          <p:nvPr/>
        </p:nvSpPr>
        <p:spPr>
          <a:xfrm rot="-2040000">
            <a:off x="10241280" y="1554480"/>
            <a:ext cx="310896" cy="73152"/>
          </a:xfrm>
          <a:prstGeom prst="rect">
            <a:avLst/>
          </a:prstGeom>
          <a:solidFill>
            <a:srgbClr val="A6CE39">
              <a:alpha val="20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7" name="Shape 5"/>
          <p:cNvSpPr/>
          <p:nvPr/>
        </p:nvSpPr>
        <p:spPr>
          <a:xfrm rot="-2040000">
            <a:off x="10972800" y="1828800"/>
            <a:ext cx="457200" cy="91440"/>
          </a:xfrm>
          <a:prstGeom prst="rect">
            <a:avLst/>
          </a:prstGeom>
          <a:solidFill>
            <a:srgbClr val="A6CE39">
              <a:alpha val="14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8" name="Shape 6"/>
          <p:cNvSpPr/>
          <p:nvPr/>
        </p:nvSpPr>
        <p:spPr>
          <a:xfrm rot="-2040000">
            <a:off x="9692640" y="365760"/>
            <a:ext cx="237744" cy="64008"/>
          </a:xfrm>
          <a:prstGeom prst="rect">
            <a:avLst/>
          </a:prstGeom>
          <a:solidFill>
            <a:srgbClr val="A6CE39">
              <a:alpha val="24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9" name="Shape 7"/>
          <p:cNvSpPr/>
          <p:nvPr/>
        </p:nvSpPr>
        <p:spPr>
          <a:xfrm rot="-2040000">
            <a:off x="11612880" y="1463040"/>
            <a:ext cx="274320" cy="73152"/>
          </a:xfrm>
          <a:prstGeom prst="rect">
            <a:avLst/>
          </a:prstGeom>
          <a:solidFill>
            <a:srgbClr val="A6CE39">
              <a:alpha val="28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10" name="Shape 8"/>
          <p:cNvSpPr/>
          <p:nvPr/>
        </p:nvSpPr>
        <p:spPr>
          <a:xfrm rot="-2040000">
            <a:off x="10881360" y="137160"/>
            <a:ext cx="164592" cy="54864"/>
          </a:xfrm>
          <a:prstGeom prst="rect">
            <a:avLst/>
          </a:prstGeom>
          <a:solidFill>
            <a:srgbClr val="A6CE39">
              <a:alpha val="40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11" name="Shape 9"/>
          <p:cNvSpPr/>
          <p:nvPr/>
        </p:nvSpPr>
        <p:spPr>
          <a:xfrm rot="5400000">
            <a:off x="777240" y="795528"/>
            <a:ext cx="146304" cy="146304"/>
          </a:xfrm>
          <a:prstGeom prst="triangle">
            <a:avLst/>
          </a:prstGeom>
          <a:solidFill>
            <a:srgbClr val="A6CE39"/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12" name="Text 10"/>
          <p:cNvSpPr/>
          <p:nvPr/>
        </p:nvSpPr>
        <p:spPr>
          <a:xfrm>
            <a:off x="1033272" y="777240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250" b="1" kern="0" spc="200" noProof="0">
                <a:solidFill>
                  <a:srgbClr val="A6CE3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DIGITAL, TOGETHER</a:t>
            </a:r>
            <a:endParaRPr lang="en-GB" sz="1250" noProof="0"/>
          </a:p>
        </p:txBody>
      </p:sp>
      <p:sp>
        <p:nvSpPr>
          <p:cNvPr id="13" name="Text 11"/>
          <p:cNvSpPr/>
          <p:nvPr/>
        </p:nvSpPr>
        <p:spPr>
          <a:xfrm>
            <a:off x="777240" y="1234440"/>
            <a:ext cx="1060704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4400" b="1" noProof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This shouldn't be a lottery.</a:t>
            </a:r>
            <a:endParaRPr lang="en-GB" sz="4400" noProof="0"/>
          </a:p>
        </p:txBody>
      </p:sp>
      <p:sp>
        <p:nvSpPr>
          <p:cNvPr id="14" name="Text 12"/>
          <p:cNvSpPr/>
          <p:nvPr/>
        </p:nvSpPr>
        <p:spPr>
          <a:xfrm>
            <a:off x="777240" y="2697480"/>
            <a:ext cx="987552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3100"/>
              </a:lnSpc>
              <a:buNone/>
            </a:pPr>
            <a:r>
              <a:rPr lang="en-GB" sz="2200" noProof="0">
                <a:solidFill>
                  <a:srgbClr val="CDD6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Embedded, evidenced, governed AI can be a shared FE capability — not a privilege of the best-resourced colleges.</a:t>
            </a:r>
            <a:endParaRPr lang="en-GB" sz="2200" noProof="0"/>
          </a:p>
        </p:txBody>
      </p:sp>
      <p:sp>
        <p:nvSpPr>
          <p:cNvPr id="15" name="Text 13"/>
          <p:cNvSpPr/>
          <p:nvPr/>
        </p:nvSpPr>
        <p:spPr>
          <a:xfrm>
            <a:off x="777240" y="4160520"/>
            <a:ext cx="100584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2600" b="1" noProof="0">
                <a:solidFill>
                  <a:srgbClr val="A6CE3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That's the invitation.</a:t>
            </a:r>
            <a:endParaRPr lang="en-GB" sz="2600" noProof="0"/>
          </a:p>
        </p:txBody>
      </p:sp>
      <p:sp>
        <p:nvSpPr>
          <p:cNvPr id="16" name="Shape 14"/>
          <p:cNvSpPr/>
          <p:nvPr/>
        </p:nvSpPr>
        <p:spPr>
          <a:xfrm rot="5400000">
            <a:off x="777240" y="5212080"/>
            <a:ext cx="457200" cy="457200"/>
          </a:xfrm>
          <a:prstGeom prst="triangle">
            <a:avLst/>
          </a:prstGeom>
          <a:ln w="28575">
            <a:solidFill>
              <a:srgbClr val="A6CE39"/>
            </a:solidFill>
            <a:prstDash val="solid"/>
          </a:ln>
        </p:spPr>
        <p:txBody>
          <a:bodyPr/>
          <a:lstStyle/>
          <a:p>
            <a:endParaRPr lang="en-GB" noProof="0"/>
          </a:p>
        </p:txBody>
      </p:sp>
      <p:sp>
        <p:nvSpPr>
          <p:cNvPr id="17" name="Text 15"/>
          <p:cNvSpPr/>
          <p:nvPr/>
        </p:nvSpPr>
        <p:spPr>
          <a:xfrm>
            <a:off x="11277295" y="6400800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GB" sz="1000" noProof="0">
                <a:solidFill>
                  <a:srgbClr val="6F7A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12</a:t>
            </a:r>
            <a:endParaRPr lang="en-GB" sz="1000" noProof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1015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-2040000">
            <a:off x="10607040" y="457200"/>
            <a:ext cx="502920" cy="91440"/>
          </a:xfrm>
          <a:prstGeom prst="rect">
            <a:avLst/>
          </a:prstGeom>
          <a:solidFill>
            <a:srgbClr val="A6CE39">
              <a:alpha val="30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3" name="Shape 1"/>
          <p:cNvSpPr/>
          <p:nvPr/>
        </p:nvSpPr>
        <p:spPr>
          <a:xfrm rot="-2040000">
            <a:off x="11247120" y="1005840"/>
            <a:ext cx="274320" cy="73152"/>
          </a:xfrm>
          <a:prstGeom prst="rect">
            <a:avLst/>
          </a:prstGeom>
          <a:solidFill>
            <a:srgbClr val="A6CE39">
              <a:alpha val="22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4" name="Shape 2"/>
          <p:cNvSpPr/>
          <p:nvPr/>
        </p:nvSpPr>
        <p:spPr>
          <a:xfrm rot="-2040000">
            <a:off x="9966960" y="914400"/>
            <a:ext cx="365760" cy="82296"/>
          </a:xfrm>
          <a:prstGeom prst="rect">
            <a:avLst/>
          </a:prstGeom>
          <a:solidFill>
            <a:srgbClr val="A6CE39">
              <a:alpha val="18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5" name="Shape 3"/>
          <p:cNvSpPr/>
          <p:nvPr/>
        </p:nvSpPr>
        <p:spPr>
          <a:xfrm rot="-2040000">
            <a:off x="11521440" y="365760"/>
            <a:ext cx="201168" cy="64008"/>
          </a:xfrm>
          <a:prstGeom prst="rect">
            <a:avLst/>
          </a:prstGeom>
          <a:solidFill>
            <a:srgbClr val="A6CE39">
              <a:alpha val="35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6" name="Shape 4"/>
          <p:cNvSpPr/>
          <p:nvPr/>
        </p:nvSpPr>
        <p:spPr>
          <a:xfrm rot="-2040000">
            <a:off x="10241280" y="1554480"/>
            <a:ext cx="310896" cy="73152"/>
          </a:xfrm>
          <a:prstGeom prst="rect">
            <a:avLst/>
          </a:prstGeom>
          <a:solidFill>
            <a:srgbClr val="A6CE39">
              <a:alpha val="20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7" name="Shape 5"/>
          <p:cNvSpPr/>
          <p:nvPr/>
        </p:nvSpPr>
        <p:spPr>
          <a:xfrm rot="-2040000">
            <a:off x="10972800" y="1828800"/>
            <a:ext cx="457200" cy="91440"/>
          </a:xfrm>
          <a:prstGeom prst="rect">
            <a:avLst/>
          </a:prstGeom>
          <a:solidFill>
            <a:srgbClr val="A6CE39">
              <a:alpha val="14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8" name="Shape 6"/>
          <p:cNvSpPr/>
          <p:nvPr/>
        </p:nvSpPr>
        <p:spPr>
          <a:xfrm rot="-2040000">
            <a:off x="9692640" y="365760"/>
            <a:ext cx="237744" cy="64008"/>
          </a:xfrm>
          <a:prstGeom prst="rect">
            <a:avLst/>
          </a:prstGeom>
          <a:solidFill>
            <a:srgbClr val="A6CE39">
              <a:alpha val="24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9" name="Shape 7"/>
          <p:cNvSpPr/>
          <p:nvPr/>
        </p:nvSpPr>
        <p:spPr>
          <a:xfrm rot="-2040000">
            <a:off x="11612880" y="1463040"/>
            <a:ext cx="274320" cy="73152"/>
          </a:xfrm>
          <a:prstGeom prst="rect">
            <a:avLst/>
          </a:prstGeom>
          <a:solidFill>
            <a:srgbClr val="A6CE39">
              <a:alpha val="28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10" name="Shape 8"/>
          <p:cNvSpPr/>
          <p:nvPr/>
        </p:nvSpPr>
        <p:spPr>
          <a:xfrm rot="-2040000">
            <a:off x="10881360" y="137160"/>
            <a:ext cx="164592" cy="54864"/>
          </a:xfrm>
          <a:prstGeom prst="rect">
            <a:avLst/>
          </a:prstGeom>
          <a:solidFill>
            <a:srgbClr val="A6CE39">
              <a:alpha val="40000"/>
            </a:srgbClr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11" name="Shape 9"/>
          <p:cNvSpPr/>
          <p:nvPr/>
        </p:nvSpPr>
        <p:spPr>
          <a:xfrm rot="5400000">
            <a:off x="9326880" y="3520440"/>
            <a:ext cx="1691640" cy="1691640"/>
          </a:xfrm>
          <a:prstGeom prst="triangle">
            <a:avLst/>
          </a:prstGeom>
          <a:ln w="28575">
            <a:solidFill>
              <a:srgbClr val="A6CE39"/>
            </a:solidFill>
            <a:prstDash val="solid"/>
          </a:ln>
        </p:spPr>
        <p:txBody>
          <a:bodyPr/>
          <a:lstStyle/>
          <a:p>
            <a:endParaRPr lang="en-GB" noProof="0"/>
          </a:p>
        </p:txBody>
      </p:sp>
      <p:sp>
        <p:nvSpPr>
          <p:cNvPr id="12" name="Text 10"/>
          <p:cNvSpPr/>
          <p:nvPr/>
        </p:nvSpPr>
        <p:spPr>
          <a:xfrm>
            <a:off x="777240" y="640080"/>
            <a:ext cx="2743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750" b="1" kern="0" spc="200" noProof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ACTIVATE LEARNING</a:t>
            </a:r>
            <a:endParaRPr lang="en-GB" sz="750" noProof="0"/>
          </a:p>
        </p:txBody>
      </p:sp>
      <p:sp>
        <p:nvSpPr>
          <p:cNvPr id="13" name="Text 11"/>
          <p:cNvSpPr/>
          <p:nvPr/>
        </p:nvSpPr>
        <p:spPr>
          <a:xfrm>
            <a:off x="777240" y="786384"/>
            <a:ext cx="2011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900" b="1" noProof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DIGIT</a:t>
            </a:r>
            <a:r>
              <a:rPr lang="en-GB" sz="1900" b="1" noProof="0">
                <a:solidFill>
                  <a:srgbClr val="A6CE3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</a:t>
            </a:r>
            <a:endParaRPr lang="en-GB" sz="1900" noProof="0"/>
          </a:p>
        </p:txBody>
      </p:sp>
      <p:sp>
        <p:nvSpPr>
          <p:cNvPr id="14" name="Shape 12"/>
          <p:cNvSpPr/>
          <p:nvPr/>
        </p:nvSpPr>
        <p:spPr>
          <a:xfrm rot="5400000">
            <a:off x="2194560" y="822960"/>
            <a:ext cx="237744" cy="237744"/>
          </a:xfrm>
          <a:prstGeom prst="triangle">
            <a:avLst/>
          </a:prstGeom>
          <a:solidFill>
            <a:srgbClr val="A6CE39"/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15" name="Text 13"/>
          <p:cNvSpPr/>
          <p:nvPr/>
        </p:nvSpPr>
        <p:spPr>
          <a:xfrm>
            <a:off x="777240" y="2194560"/>
            <a:ext cx="1005840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6000" b="1" noProof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Questions?</a:t>
            </a:r>
            <a:endParaRPr lang="en-GB" sz="6000" noProof="0"/>
          </a:p>
        </p:txBody>
      </p:sp>
      <p:sp>
        <p:nvSpPr>
          <p:cNvPr id="16" name="Text 14"/>
          <p:cNvSpPr/>
          <p:nvPr/>
        </p:nvSpPr>
        <p:spPr>
          <a:xfrm>
            <a:off x="822960" y="3611880"/>
            <a:ext cx="100584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600"/>
              </a:lnSpc>
              <a:buNone/>
            </a:pPr>
            <a:r>
              <a:rPr lang="en-GB" sz="1800" b="1" noProof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Patrick Kelly-Goss</a:t>
            </a:r>
            <a:endParaRPr lang="en-GB" sz="1800" noProof="0"/>
          </a:p>
          <a:p>
            <a:pPr marL="0" indent="0">
              <a:lnSpc>
                <a:spcPts val="2600"/>
              </a:lnSpc>
              <a:buNone/>
            </a:pPr>
            <a:r>
              <a:rPr lang="en-GB" sz="1800" noProof="0">
                <a:solidFill>
                  <a:srgbClr val="A6CE3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digital@activatelearning.ac.uk</a:t>
            </a:r>
            <a:endParaRPr lang="en-GB" sz="1800" noProof="0"/>
          </a:p>
        </p:txBody>
      </p:sp>
      <p:sp>
        <p:nvSpPr>
          <p:cNvPr id="17" name="Text 15"/>
          <p:cNvSpPr/>
          <p:nvPr/>
        </p:nvSpPr>
        <p:spPr>
          <a:xfrm>
            <a:off x="822960" y="6217920"/>
            <a:ext cx="106070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050" noProof="0">
                <a:solidFill>
                  <a:srgbClr val="7F8A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AOC Beacon Award  ·  Jisc Effective Use of Technology 25/26  ·  Learning Awards Gold</a:t>
            </a:r>
            <a:endParaRPr lang="en-GB" sz="1050" noProof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8D1DD84F-5D27-D739-9497-3BA3582CAA0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B3CC68E-E0CB-E942-A59A-1F12C652AD4C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pic>
        <p:nvPicPr>
          <p:cNvPr id="9" name="Picture 8" descr="A black and white logo">
            <a:extLst>
              <a:ext uri="{FF2B5EF4-FFF2-40B4-BE49-F238E27FC236}">
                <a16:creationId xmlns:a16="http://schemas.microsoft.com/office/drawing/2014/main" id="{C5210C3B-32DC-3EAC-5C07-41F8B09584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03" y="246651"/>
            <a:ext cx="2057844" cy="757046"/>
          </a:xfrm>
          <a:prstGeom prst="rect">
            <a:avLst/>
          </a:prstGeom>
        </p:spPr>
      </p:pic>
      <p:pic>
        <p:nvPicPr>
          <p:cNvPr id="2" name="Picture 1" descr="A person wearing goggles and looking at something&#10;&#10;AI-generated content may be incorrect.">
            <a:extLst>
              <a:ext uri="{FF2B5EF4-FFF2-40B4-BE49-F238E27FC236}">
                <a16:creationId xmlns:a16="http://schemas.microsoft.com/office/drawing/2014/main" id="{9845A9B0-56F9-9709-9C80-E45B71DD0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17" y="10510"/>
            <a:ext cx="11155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24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>
            <a:extLst>
              <a:ext uri="{FF2B5EF4-FFF2-40B4-BE49-F238E27FC236}">
                <a16:creationId xmlns:a16="http://schemas.microsoft.com/office/drawing/2014/main" id="{D8398105-3D8E-178D-C972-BFE6221D6820}"/>
              </a:ext>
            </a:extLst>
          </p:cNvPr>
          <p:cNvGraphicFramePr>
            <a:graphicFrameLocks/>
          </p:cNvGraphicFramePr>
          <p:nvPr/>
        </p:nvGraphicFramePr>
        <p:xfrm>
          <a:off x="0" y="475488"/>
          <a:ext cx="12192000" cy="6382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4">
            <a:extLst>
              <a:ext uri="{FF2B5EF4-FFF2-40B4-BE49-F238E27FC236}">
                <a16:creationId xmlns:a16="http://schemas.microsoft.com/office/drawing/2014/main" id="{C29B4BBB-CED5-40BB-B008-13E1B44DFED0}"/>
              </a:ext>
            </a:extLst>
          </p:cNvPr>
          <p:cNvSpPr txBox="1">
            <a:spLocks/>
          </p:cNvSpPr>
          <p:nvPr/>
        </p:nvSpPr>
        <p:spPr>
          <a:xfrm>
            <a:off x="4100221" y="475488"/>
            <a:ext cx="4156812" cy="10689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Our Journey</a:t>
            </a:r>
          </a:p>
        </p:txBody>
      </p:sp>
      <p:pic>
        <p:nvPicPr>
          <p:cNvPr id="4" name="Picture 8" descr="A black and white sign with a yellow ribbon&#10;&#10;AI-generated content may be incorrect.">
            <a:extLst>
              <a:ext uri="{FF2B5EF4-FFF2-40B4-BE49-F238E27FC236}">
                <a16:creationId xmlns:a16="http://schemas.microsoft.com/office/drawing/2014/main" id="{5136AA63-E77E-674B-4996-529951A15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614" y="5370862"/>
            <a:ext cx="1204163" cy="120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D41E1F71-AD11-A5A5-5CEE-BBB9ED0354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4640" y="1344167"/>
            <a:ext cx="1210879" cy="73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25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5400000">
            <a:off x="777240" y="658368"/>
            <a:ext cx="146304" cy="146304"/>
          </a:xfrm>
          <a:prstGeom prst="triangle">
            <a:avLst/>
          </a:prstGeom>
          <a:solidFill>
            <a:srgbClr val="A6CE39"/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3" name="Text 1"/>
          <p:cNvSpPr/>
          <p:nvPr/>
        </p:nvSpPr>
        <p:spPr>
          <a:xfrm>
            <a:off x="1033272" y="640080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250" b="1" kern="0" spc="200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PILOT GRAVEYARD</a:t>
            </a:r>
            <a:endParaRPr lang="en-GB" sz="1250" noProof="0"/>
          </a:p>
        </p:txBody>
      </p:sp>
      <p:sp>
        <p:nvSpPr>
          <p:cNvPr id="4" name="Text 2"/>
          <p:cNvSpPr/>
          <p:nvPr/>
        </p:nvSpPr>
        <p:spPr>
          <a:xfrm>
            <a:off x="777240" y="1051560"/>
            <a:ext cx="10607040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4400"/>
              </a:lnSpc>
              <a:buNone/>
            </a:pPr>
            <a:r>
              <a:rPr lang="en-GB" sz="400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Everyone can run a pilot.</a:t>
            </a:r>
            <a:endParaRPr lang="en-GB" sz="4000" noProof="0"/>
          </a:p>
          <a:p>
            <a:pPr marL="0" indent="0">
              <a:lnSpc>
                <a:spcPts val="4400"/>
              </a:lnSpc>
              <a:buNone/>
            </a:pPr>
            <a:r>
              <a:rPr lang="en-GB" sz="400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Almost no one embeds it.</a:t>
            </a:r>
            <a:endParaRPr lang="en-GB" sz="4000" noProof="0"/>
          </a:p>
        </p:txBody>
      </p:sp>
      <p:sp>
        <p:nvSpPr>
          <p:cNvPr id="5" name="Text 3"/>
          <p:cNvSpPr/>
          <p:nvPr/>
        </p:nvSpPr>
        <p:spPr>
          <a:xfrm>
            <a:off x="777240" y="2779172"/>
            <a:ext cx="100584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600"/>
              </a:lnSpc>
              <a:buNone/>
            </a:pPr>
            <a:r>
              <a:rPr lang="en-GB" sz="180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Raise your hand if you've run an AI pilot this year.</a:t>
            </a:r>
            <a:endParaRPr lang="en-GB" sz="1800" noProof="0"/>
          </a:p>
          <a:p>
            <a:pPr marL="0" indent="0">
              <a:lnSpc>
                <a:spcPts val="2600"/>
              </a:lnSpc>
              <a:buNone/>
            </a:pPr>
            <a:endParaRPr lang="en-GB" sz="1800" noProof="0">
              <a:solidFill>
                <a:srgbClr val="16201B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0" indent="0">
              <a:lnSpc>
                <a:spcPts val="2600"/>
              </a:lnSpc>
              <a:buNone/>
            </a:pPr>
            <a:r>
              <a:rPr lang="en-GB" sz="1800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Now keep it up if it's embedded practice across your provision.</a:t>
            </a:r>
            <a:endParaRPr lang="en-GB" sz="1800" noProof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02488">
            <a:off x="927062" y="5801868"/>
            <a:ext cx="292608" cy="292608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02488">
            <a:off x="1865780" y="5801868"/>
            <a:ext cx="292608" cy="292608"/>
          </a:xfrm>
          <a:prstGeom prst="rect">
            <a:avLst/>
          </a:prstGeom>
        </p:spPr>
      </p:pic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02488">
            <a:off x="2804498" y="5801868"/>
            <a:ext cx="292608" cy="292608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02488">
            <a:off x="3743216" y="5801868"/>
            <a:ext cx="292608" cy="292608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02488">
            <a:off x="4681934" y="5801868"/>
            <a:ext cx="292608" cy="292608"/>
          </a:xfrm>
          <a:prstGeom prst="rect">
            <a:avLst/>
          </a:prstGeom>
        </p:spPr>
      </p:pic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02488">
            <a:off x="5620652" y="5801868"/>
            <a:ext cx="292608" cy="292608"/>
          </a:xfrm>
          <a:prstGeom prst="rect">
            <a:avLst/>
          </a:prstGeom>
        </p:spPr>
      </p:pic>
      <p:pic>
        <p:nvPicPr>
          <p:cNvPr id="12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02488">
            <a:off x="7498088" y="5801868"/>
            <a:ext cx="292608" cy="292608"/>
          </a:xfrm>
          <a:prstGeom prst="rect">
            <a:avLst/>
          </a:prstGeom>
        </p:spPr>
      </p:pic>
      <p:pic>
        <p:nvPicPr>
          <p:cNvPr id="14" name="Image 8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000" y="4434841"/>
            <a:ext cx="292609" cy="292609"/>
          </a:xfrm>
          <a:prstGeom prst="rect">
            <a:avLst/>
          </a:prstGeom>
        </p:spPr>
      </p:pic>
      <p:sp>
        <p:nvSpPr>
          <p:cNvPr id="15" name="Text 4"/>
          <p:cNvSpPr/>
          <p:nvPr/>
        </p:nvSpPr>
        <p:spPr>
          <a:xfrm>
            <a:off x="8534400" y="642716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GB" sz="1400" b="1" noProof="0">
                <a:solidFill>
                  <a:srgbClr val="5C665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…19</a:t>
            </a:r>
            <a:r>
              <a:rPr lang="en-GB" sz="1400" noProof="0">
                <a:solidFill>
                  <a:srgbClr val="5C665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pilots fail with zero measurable return</a:t>
            </a:r>
            <a:br>
              <a:rPr lang="en-GB" sz="1400" noProof="0">
                <a:solidFill>
                  <a:srgbClr val="5C665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</a:br>
            <a:r>
              <a:rPr lang="en-GB" sz="1400" noProof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(MIT research)</a:t>
            </a:r>
            <a:endParaRPr lang="en-GB" sz="1400" noProof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 5"/>
          <p:cNvSpPr/>
          <p:nvPr/>
        </p:nvSpPr>
        <p:spPr>
          <a:xfrm>
            <a:off x="9961609" y="4987988"/>
            <a:ext cx="2335706" cy="2926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400" b="1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For each AI pilot launch </a:t>
            </a:r>
            <a:br>
              <a:rPr lang="en-GB" sz="1400" b="1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</a:br>
            <a:r>
              <a:rPr lang="en-GB" sz="1400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that</a:t>
            </a:r>
            <a:r>
              <a:rPr lang="en-GB" sz="1400" b="1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GB" sz="1400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gets embedded…</a:t>
            </a:r>
            <a:br>
              <a:rPr lang="en-GB" sz="1400" b="1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</a:br>
            <a:endParaRPr lang="en-GB" sz="1400" noProof="0"/>
          </a:p>
        </p:txBody>
      </p:sp>
      <p:sp>
        <p:nvSpPr>
          <p:cNvPr id="18" name="Text 7"/>
          <p:cNvSpPr/>
          <p:nvPr/>
        </p:nvSpPr>
        <p:spPr>
          <a:xfrm>
            <a:off x="11277295" y="6400800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GB" sz="1000" noProof="0">
                <a:solidFill>
                  <a:srgbClr val="AEB6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02</a:t>
            </a:r>
            <a:endParaRPr lang="en-GB" sz="1000" noProof="0"/>
          </a:p>
        </p:txBody>
      </p:sp>
      <p:pic>
        <p:nvPicPr>
          <p:cNvPr id="19" name="Image 0" descr="preencoded.png">
            <a:extLst>
              <a:ext uri="{FF2B5EF4-FFF2-40B4-BE49-F238E27FC236}">
                <a16:creationId xmlns:a16="http://schemas.microsoft.com/office/drawing/2014/main" id="{3AE70DE0-6444-8565-D770-F20FB699A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02488">
            <a:off x="457703" y="5801868"/>
            <a:ext cx="292608" cy="292608"/>
          </a:xfrm>
          <a:prstGeom prst="rect">
            <a:avLst/>
          </a:prstGeom>
        </p:spPr>
      </p:pic>
      <p:pic>
        <p:nvPicPr>
          <p:cNvPr id="20" name="Image 1" descr="preencoded.png">
            <a:extLst>
              <a:ext uri="{FF2B5EF4-FFF2-40B4-BE49-F238E27FC236}">
                <a16:creationId xmlns:a16="http://schemas.microsoft.com/office/drawing/2014/main" id="{1D834B07-F914-872F-61F9-FDF89C38F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02488">
            <a:off x="1396421" y="5801868"/>
            <a:ext cx="292608" cy="292608"/>
          </a:xfrm>
          <a:prstGeom prst="rect">
            <a:avLst/>
          </a:prstGeom>
        </p:spPr>
      </p:pic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C7B0E8B2-F88A-C0E3-681A-455976EF5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02488">
            <a:off x="2335139" y="5801868"/>
            <a:ext cx="292608" cy="292608"/>
          </a:xfrm>
          <a:prstGeom prst="rect">
            <a:avLst/>
          </a:prstGeom>
        </p:spPr>
      </p:pic>
      <p:pic>
        <p:nvPicPr>
          <p:cNvPr id="22" name="Image 3" descr="preencoded.png">
            <a:extLst>
              <a:ext uri="{FF2B5EF4-FFF2-40B4-BE49-F238E27FC236}">
                <a16:creationId xmlns:a16="http://schemas.microsoft.com/office/drawing/2014/main" id="{B1C16C13-5960-C4CD-8A1B-F21747ACF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02488">
            <a:off x="3273857" y="5801868"/>
            <a:ext cx="292608" cy="292608"/>
          </a:xfrm>
          <a:prstGeom prst="rect">
            <a:avLst/>
          </a:prstGeom>
        </p:spPr>
      </p:pic>
      <p:pic>
        <p:nvPicPr>
          <p:cNvPr id="23" name="Image 4" descr="preencoded.png">
            <a:extLst>
              <a:ext uri="{FF2B5EF4-FFF2-40B4-BE49-F238E27FC236}">
                <a16:creationId xmlns:a16="http://schemas.microsoft.com/office/drawing/2014/main" id="{024FFF05-3CFA-C36F-66D1-45ADEF170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02488">
            <a:off x="4212575" y="5801868"/>
            <a:ext cx="292608" cy="292608"/>
          </a:xfrm>
          <a:prstGeom prst="rect">
            <a:avLst/>
          </a:prstGeom>
        </p:spPr>
      </p:pic>
      <p:pic>
        <p:nvPicPr>
          <p:cNvPr id="24" name="Image 5" descr="preencoded.png">
            <a:extLst>
              <a:ext uri="{FF2B5EF4-FFF2-40B4-BE49-F238E27FC236}">
                <a16:creationId xmlns:a16="http://schemas.microsoft.com/office/drawing/2014/main" id="{15FC7FF3-14BE-918C-5948-ECCED4348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02488">
            <a:off x="5151293" y="5801868"/>
            <a:ext cx="292608" cy="292608"/>
          </a:xfrm>
          <a:prstGeom prst="rect">
            <a:avLst/>
          </a:prstGeom>
        </p:spPr>
      </p:pic>
      <p:pic>
        <p:nvPicPr>
          <p:cNvPr id="25" name="Image 6" descr="preencoded.png">
            <a:extLst>
              <a:ext uri="{FF2B5EF4-FFF2-40B4-BE49-F238E27FC236}">
                <a16:creationId xmlns:a16="http://schemas.microsoft.com/office/drawing/2014/main" id="{E5C89D13-EBC3-2B24-89BB-5819DFEFF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02488">
            <a:off x="6559370" y="5801868"/>
            <a:ext cx="292608" cy="292608"/>
          </a:xfrm>
          <a:prstGeom prst="rect">
            <a:avLst/>
          </a:prstGeom>
        </p:spPr>
      </p:pic>
      <p:pic>
        <p:nvPicPr>
          <p:cNvPr id="26" name="Image 7" descr="preencoded.png">
            <a:extLst>
              <a:ext uri="{FF2B5EF4-FFF2-40B4-BE49-F238E27FC236}">
                <a16:creationId xmlns:a16="http://schemas.microsoft.com/office/drawing/2014/main" id="{45FE8E02-4888-E789-CD75-7D112D6F1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02488">
            <a:off x="8436806" y="5801868"/>
            <a:ext cx="292608" cy="292608"/>
          </a:xfrm>
          <a:prstGeom prst="rect">
            <a:avLst/>
          </a:prstGeom>
        </p:spPr>
      </p:pic>
      <p:pic>
        <p:nvPicPr>
          <p:cNvPr id="27" name="Image 1" descr="preencoded.png">
            <a:extLst>
              <a:ext uri="{FF2B5EF4-FFF2-40B4-BE49-F238E27FC236}">
                <a16:creationId xmlns:a16="http://schemas.microsoft.com/office/drawing/2014/main" id="{945E2E85-17E6-8941-6032-A4FDA17E0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02488">
            <a:off x="7028729" y="5801868"/>
            <a:ext cx="292608" cy="292608"/>
          </a:xfrm>
          <a:prstGeom prst="rect">
            <a:avLst/>
          </a:prstGeom>
        </p:spPr>
      </p:pic>
      <p:pic>
        <p:nvPicPr>
          <p:cNvPr id="28" name="Image 2" descr="preencoded.png">
            <a:extLst>
              <a:ext uri="{FF2B5EF4-FFF2-40B4-BE49-F238E27FC236}">
                <a16:creationId xmlns:a16="http://schemas.microsoft.com/office/drawing/2014/main" id="{4F0190B7-E030-3446-98EB-D1DDC43D0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02488">
            <a:off x="8906165" y="5801868"/>
            <a:ext cx="292608" cy="292608"/>
          </a:xfrm>
          <a:prstGeom prst="rect">
            <a:avLst/>
          </a:prstGeom>
        </p:spPr>
      </p:pic>
      <p:pic>
        <p:nvPicPr>
          <p:cNvPr id="29" name="Image 1" descr="preencoded.png">
            <a:extLst>
              <a:ext uri="{FF2B5EF4-FFF2-40B4-BE49-F238E27FC236}">
                <a16:creationId xmlns:a16="http://schemas.microsoft.com/office/drawing/2014/main" id="{08405617-6931-37DE-2D94-8F1FCB1BD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02488">
            <a:off x="6090011" y="5801868"/>
            <a:ext cx="292608" cy="292608"/>
          </a:xfrm>
          <a:prstGeom prst="rect">
            <a:avLst/>
          </a:prstGeom>
        </p:spPr>
      </p:pic>
      <p:pic>
        <p:nvPicPr>
          <p:cNvPr id="30" name="Image 2" descr="preencoded.png">
            <a:extLst>
              <a:ext uri="{FF2B5EF4-FFF2-40B4-BE49-F238E27FC236}">
                <a16:creationId xmlns:a16="http://schemas.microsoft.com/office/drawing/2014/main" id="{11F4DC96-C4AE-1F86-0A53-D96B33080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02488">
            <a:off x="7967447" y="5801868"/>
            <a:ext cx="292608" cy="292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5400000">
            <a:off x="777240" y="658368"/>
            <a:ext cx="146304" cy="146304"/>
          </a:xfrm>
          <a:prstGeom prst="triangle">
            <a:avLst/>
          </a:prstGeom>
          <a:solidFill>
            <a:srgbClr val="A6CE39"/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3" name="Text 1"/>
          <p:cNvSpPr/>
          <p:nvPr/>
        </p:nvSpPr>
        <p:spPr>
          <a:xfrm>
            <a:off x="1033272" y="640080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250" b="1" kern="0" spc="200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ARGUMENT</a:t>
            </a:r>
            <a:endParaRPr lang="en-GB" sz="1250" noProof="0"/>
          </a:p>
        </p:txBody>
      </p:sp>
      <p:sp>
        <p:nvSpPr>
          <p:cNvPr id="4" name="Text 2"/>
          <p:cNvSpPr/>
          <p:nvPr/>
        </p:nvSpPr>
        <p:spPr>
          <a:xfrm>
            <a:off x="777240" y="1051560"/>
            <a:ext cx="104241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3800"/>
              </a:lnSpc>
              <a:buNone/>
            </a:pPr>
            <a:r>
              <a:rPr lang="en-GB" sz="340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Four problems decide whether a pilot becomes practice.</a:t>
            </a:r>
            <a:endParaRPr lang="en-GB" sz="3400" noProof="0"/>
          </a:p>
        </p:txBody>
      </p:sp>
      <p:sp>
        <p:nvSpPr>
          <p:cNvPr id="5" name="Shape 3"/>
          <p:cNvSpPr/>
          <p:nvPr/>
        </p:nvSpPr>
        <p:spPr>
          <a:xfrm>
            <a:off x="777240" y="2331720"/>
            <a:ext cx="2542032" cy="2148840"/>
          </a:xfrm>
          <a:prstGeom prst="roundRect">
            <a:avLst>
              <a:gd name="adj" fmla="val 3404"/>
            </a:avLst>
          </a:prstGeom>
          <a:solidFill>
            <a:srgbClr val="F2F5EC"/>
          </a:solidFill>
          <a:ln/>
          <a:effectLst>
            <a:outerShdw blurRad="88900" dist="38100" dir="54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n-GB" noProof="0"/>
          </a:p>
        </p:txBody>
      </p:sp>
      <p:sp>
        <p:nvSpPr>
          <p:cNvPr id="6" name="Shape 4"/>
          <p:cNvSpPr/>
          <p:nvPr/>
        </p:nvSpPr>
        <p:spPr>
          <a:xfrm>
            <a:off x="1051560" y="2624328"/>
            <a:ext cx="658368" cy="658368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 noProof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296" y="2798064"/>
            <a:ext cx="310896" cy="310896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2542032" y="2560320"/>
            <a:ext cx="64008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GB" sz="3000" b="1" noProof="0">
                <a:solidFill>
                  <a:srgbClr val="D5DCC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en-GB" sz="3000" noProof="0"/>
          </a:p>
        </p:txBody>
      </p:sp>
      <p:sp>
        <p:nvSpPr>
          <p:cNvPr id="9" name="Text 6"/>
          <p:cNvSpPr/>
          <p:nvPr/>
        </p:nvSpPr>
        <p:spPr>
          <a:xfrm>
            <a:off x="1051560" y="3429000"/>
            <a:ext cx="2039112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55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Meaningful intent</a:t>
            </a:r>
            <a:endParaRPr lang="en-GB" sz="1550" noProof="0"/>
          </a:p>
        </p:txBody>
      </p:sp>
      <p:sp>
        <p:nvSpPr>
          <p:cNvPr id="10" name="Text 7"/>
          <p:cNvSpPr/>
          <p:nvPr/>
        </p:nvSpPr>
        <p:spPr>
          <a:xfrm>
            <a:off x="1051560" y="3794760"/>
            <a:ext cx="2039112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en-GB" sz="1600" noProof="0">
                <a:solidFill>
                  <a:srgbClr val="5C665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Are you building with your users, or throwing something at them?</a:t>
            </a:r>
            <a:endParaRPr lang="en-GB" sz="1600" noProof="0"/>
          </a:p>
        </p:txBody>
      </p:sp>
      <p:sp>
        <p:nvSpPr>
          <p:cNvPr id="11" name="Shape 8"/>
          <p:cNvSpPr/>
          <p:nvPr/>
        </p:nvSpPr>
        <p:spPr>
          <a:xfrm>
            <a:off x="3520440" y="2331720"/>
            <a:ext cx="2542032" cy="2148840"/>
          </a:xfrm>
          <a:prstGeom prst="roundRect">
            <a:avLst>
              <a:gd name="adj" fmla="val 3404"/>
            </a:avLst>
          </a:prstGeom>
          <a:solidFill>
            <a:srgbClr val="F2F5EC"/>
          </a:solidFill>
          <a:ln/>
          <a:effectLst>
            <a:outerShdw blurRad="88900" dist="38100" dir="54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n-GB" noProof="0"/>
          </a:p>
        </p:txBody>
      </p:sp>
      <p:sp>
        <p:nvSpPr>
          <p:cNvPr id="12" name="Shape 9"/>
          <p:cNvSpPr/>
          <p:nvPr/>
        </p:nvSpPr>
        <p:spPr>
          <a:xfrm>
            <a:off x="3794760" y="2624328"/>
            <a:ext cx="658368" cy="658368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 noProof="0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496" y="2798064"/>
            <a:ext cx="310896" cy="310896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5285232" y="2560320"/>
            <a:ext cx="64008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GB" sz="3000" b="1" noProof="0">
                <a:solidFill>
                  <a:srgbClr val="D5DCC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GB" sz="3000" noProof="0"/>
          </a:p>
        </p:txBody>
      </p:sp>
      <p:sp>
        <p:nvSpPr>
          <p:cNvPr id="15" name="Text 11"/>
          <p:cNvSpPr/>
          <p:nvPr/>
        </p:nvSpPr>
        <p:spPr>
          <a:xfrm>
            <a:off x="3794760" y="3429000"/>
            <a:ext cx="2039112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55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Data readiness</a:t>
            </a:r>
            <a:endParaRPr lang="en-GB" sz="1550" noProof="0"/>
          </a:p>
        </p:txBody>
      </p:sp>
      <p:sp>
        <p:nvSpPr>
          <p:cNvPr id="16" name="Text 12"/>
          <p:cNvSpPr/>
          <p:nvPr/>
        </p:nvSpPr>
        <p:spPr>
          <a:xfrm>
            <a:off x="3794760" y="3813048"/>
            <a:ext cx="2039112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en-GB" sz="1600" noProof="0">
                <a:solidFill>
                  <a:srgbClr val="5C665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Does it see all — and only — the right data?</a:t>
            </a:r>
            <a:endParaRPr lang="en-GB" sz="1600" noProof="0"/>
          </a:p>
        </p:txBody>
      </p:sp>
      <p:sp>
        <p:nvSpPr>
          <p:cNvPr id="17" name="Shape 13"/>
          <p:cNvSpPr/>
          <p:nvPr/>
        </p:nvSpPr>
        <p:spPr>
          <a:xfrm>
            <a:off x="6263640" y="2331720"/>
            <a:ext cx="2542032" cy="2148840"/>
          </a:xfrm>
          <a:prstGeom prst="roundRect">
            <a:avLst>
              <a:gd name="adj" fmla="val 3404"/>
            </a:avLst>
          </a:prstGeom>
          <a:solidFill>
            <a:srgbClr val="F2F5EC"/>
          </a:solidFill>
          <a:ln/>
          <a:effectLst>
            <a:outerShdw blurRad="88900" dist="38100" dir="54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n-GB" noProof="0"/>
          </a:p>
        </p:txBody>
      </p:sp>
      <p:sp>
        <p:nvSpPr>
          <p:cNvPr id="18" name="Shape 14"/>
          <p:cNvSpPr/>
          <p:nvPr/>
        </p:nvSpPr>
        <p:spPr>
          <a:xfrm>
            <a:off x="6537960" y="2624328"/>
            <a:ext cx="658368" cy="658368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 noProof="0"/>
          </a:p>
        </p:txBody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696" y="2798064"/>
            <a:ext cx="310896" cy="310896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8028432" y="2560320"/>
            <a:ext cx="64008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GB" sz="3000" b="1" noProof="0">
                <a:solidFill>
                  <a:srgbClr val="D5DCC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GB" sz="3000" noProof="0"/>
          </a:p>
        </p:txBody>
      </p:sp>
      <p:sp>
        <p:nvSpPr>
          <p:cNvPr id="21" name="Text 16"/>
          <p:cNvSpPr/>
          <p:nvPr/>
        </p:nvSpPr>
        <p:spPr>
          <a:xfrm>
            <a:off x="6537960" y="3429000"/>
            <a:ext cx="2039112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55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Governance &amp; GDPR</a:t>
            </a:r>
            <a:endParaRPr lang="en-GB" sz="1550" noProof="0"/>
          </a:p>
        </p:txBody>
      </p:sp>
      <p:sp>
        <p:nvSpPr>
          <p:cNvPr id="22" name="Text 17"/>
          <p:cNvSpPr/>
          <p:nvPr/>
        </p:nvSpPr>
        <p:spPr>
          <a:xfrm>
            <a:off x="6537960" y="3813048"/>
            <a:ext cx="2039112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en-GB" sz="1600" noProof="0">
                <a:solidFill>
                  <a:srgbClr val="5C665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Will sensitive data stay where it should?</a:t>
            </a:r>
            <a:endParaRPr lang="en-GB" sz="1600" noProof="0"/>
          </a:p>
        </p:txBody>
      </p:sp>
      <p:sp>
        <p:nvSpPr>
          <p:cNvPr id="23" name="Shape 18"/>
          <p:cNvSpPr/>
          <p:nvPr/>
        </p:nvSpPr>
        <p:spPr>
          <a:xfrm>
            <a:off x="9006840" y="2331720"/>
            <a:ext cx="2542032" cy="2148840"/>
          </a:xfrm>
          <a:prstGeom prst="roundRect">
            <a:avLst>
              <a:gd name="adj" fmla="val 3404"/>
            </a:avLst>
          </a:prstGeom>
          <a:solidFill>
            <a:srgbClr val="101513"/>
          </a:solidFill>
          <a:ln/>
          <a:effectLst>
            <a:outerShdw blurRad="88900" dist="38100" dir="54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n-GB" noProof="0"/>
          </a:p>
        </p:txBody>
      </p:sp>
      <p:sp>
        <p:nvSpPr>
          <p:cNvPr id="24" name="Shape 19"/>
          <p:cNvSpPr/>
          <p:nvPr/>
        </p:nvSpPr>
        <p:spPr>
          <a:xfrm>
            <a:off x="9281160" y="2624328"/>
            <a:ext cx="658368" cy="658368"/>
          </a:xfrm>
          <a:prstGeom prst="ellipse">
            <a:avLst/>
          </a:prstGeom>
          <a:solidFill>
            <a:srgbClr val="A6CE39"/>
          </a:solidFill>
          <a:ln/>
        </p:spPr>
        <p:txBody>
          <a:bodyPr/>
          <a:lstStyle/>
          <a:p>
            <a:endParaRPr lang="en-GB" noProof="0"/>
          </a:p>
        </p:txBody>
      </p:sp>
      <p:pic>
        <p:nvPicPr>
          <p:cNvPr id="2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4896" y="2798064"/>
            <a:ext cx="310896" cy="310896"/>
          </a:xfrm>
          <a:prstGeom prst="rect">
            <a:avLst/>
          </a:prstGeom>
        </p:spPr>
      </p:pic>
      <p:sp>
        <p:nvSpPr>
          <p:cNvPr id="26" name="Text 20"/>
          <p:cNvSpPr/>
          <p:nvPr/>
        </p:nvSpPr>
        <p:spPr>
          <a:xfrm>
            <a:off x="10771632" y="2560320"/>
            <a:ext cx="64008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GB" sz="3000" b="1" noProof="0">
                <a:solidFill>
                  <a:srgbClr val="A6CE3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GB" sz="3000" noProof="0"/>
          </a:p>
        </p:txBody>
      </p:sp>
      <p:sp>
        <p:nvSpPr>
          <p:cNvPr id="27" name="Text 21"/>
          <p:cNvSpPr/>
          <p:nvPr/>
        </p:nvSpPr>
        <p:spPr>
          <a:xfrm>
            <a:off x="9281160" y="3429000"/>
            <a:ext cx="2039112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550" b="1" noProof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Proof of impact</a:t>
            </a:r>
            <a:endParaRPr lang="en-GB" sz="1550" noProof="0"/>
          </a:p>
        </p:txBody>
      </p:sp>
      <p:sp>
        <p:nvSpPr>
          <p:cNvPr id="28" name="Text 22"/>
          <p:cNvSpPr/>
          <p:nvPr/>
        </p:nvSpPr>
        <p:spPr>
          <a:xfrm>
            <a:off x="9281160" y="3813048"/>
            <a:ext cx="2039112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en-GB" noProof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Can you show it actually works?</a:t>
            </a:r>
            <a:endParaRPr lang="en-GB" noProof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9" name="Text 23"/>
          <p:cNvSpPr/>
          <p:nvPr/>
        </p:nvSpPr>
        <p:spPr>
          <a:xfrm>
            <a:off x="777240" y="4892040"/>
            <a:ext cx="1060704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2400"/>
              </a:lnSpc>
              <a:buNone/>
            </a:pPr>
            <a:r>
              <a:rPr lang="en-GB" b="1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We</a:t>
            </a:r>
            <a:r>
              <a:rPr lang="en-GB" sz="1800" b="1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only earn the right to scale when we can prove it works.</a:t>
            </a:r>
            <a:endParaRPr lang="en-GB" sz="1800" noProof="0"/>
          </a:p>
        </p:txBody>
      </p:sp>
      <p:sp>
        <p:nvSpPr>
          <p:cNvPr id="30" name="Text 24"/>
          <p:cNvSpPr/>
          <p:nvPr/>
        </p:nvSpPr>
        <p:spPr>
          <a:xfrm>
            <a:off x="11277295" y="6400800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GB" sz="1000" noProof="0">
                <a:solidFill>
                  <a:srgbClr val="AEB6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03</a:t>
            </a:r>
            <a:endParaRPr lang="en-GB" sz="1000" noProof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5400000">
            <a:off x="777240" y="658368"/>
            <a:ext cx="146304" cy="146304"/>
          </a:xfrm>
          <a:prstGeom prst="triangle">
            <a:avLst/>
          </a:prstGeom>
          <a:solidFill>
            <a:srgbClr val="A6CE39"/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3" name="Text 1"/>
          <p:cNvSpPr/>
          <p:nvPr/>
        </p:nvSpPr>
        <p:spPr>
          <a:xfrm>
            <a:off x="1033272" y="640080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250" b="1" kern="0" spc="200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Where we’re at</a:t>
            </a:r>
            <a:endParaRPr lang="en-GB" sz="1250" noProof="0"/>
          </a:p>
        </p:txBody>
      </p:sp>
      <p:sp>
        <p:nvSpPr>
          <p:cNvPr id="4" name="Text 2"/>
          <p:cNvSpPr/>
          <p:nvPr/>
        </p:nvSpPr>
        <p:spPr>
          <a:xfrm>
            <a:off x="777240" y="1051560"/>
            <a:ext cx="1042416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340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Three pilots, now embedded.</a:t>
            </a:r>
            <a:endParaRPr lang="en-GB" sz="3400" noProof="0"/>
          </a:p>
        </p:txBody>
      </p:sp>
      <p:sp>
        <p:nvSpPr>
          <p:cNvPr id="5" name="Shape 3"/>
          <p:cNvSpPr/>
          <p:nvPr/>
        </p:nvSpPr>
        <p:spPr>
          <a:xfrm>
            <a:off x="1554480" y="2697480"/>
            <a:ext cx="8869680" cy="0"/>
          </a:xfrm>
          <a:prstGeom prst="line">
            <a:avLst/>
          </a:prstGeom>
          <a:noFill/>
          <a:ln w="25400">
            <a:solidFill>
              <a:srgbClr val="D7DECF"/>
            </a:solidFill>
            <a:prstDash val="solid"/>
          </a:ln>
        </p:spPr>
        <p:txBody>
          <a:bodyPr/>
          <a:lstStyle/>
          <a:p>
            <a:endParaRPr lang="en-GB" noProof="0"/>
          </a:p>
        </p:txBody>
      </p:sp>
      <p:sp>
        <p:nvSpPr>
          <p:cNvPr id="6" name="Shape 4"/>
          <p:cNvSpPr/>
          <p:nvPr/>
        </p:nvSpPr>
        <p:spPr>
          <a:xfrm>
            <a:off x="1508760" y="2286000"/>
            <a:ext cx="822960" cy="822960"/>
          </a:xfrm>
          <a:prstGeom prst="ellipse">
            <a:avLst/>
          </a:prstGeom>
          <a:solidFill>
            <a:srgbClr val="F2F5EC"/>
          </a:solidFill>
          <a:ln w="31750">
            <a:solidFill>
              <a:srgbClr val="A6CE39"/>
            </a:solidFill>
            <a:prstDash val="solid"/>
          </a:ln>
        </p:spPr>
        <p:txBody>
          <a:bodyPr/>
          <a:lstStyle/>
          <a:p>
            <a:endParaRPr lang="en-GB" noProof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216" y="2505456"/>
            <a:ext cx="384048" cy="384048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40080" y="3200400"/>
            <a:ext cx="2560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GB" sz="170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AI Tutor</a:t>
            </a:r>
            <a:endParaRPr lang="en-GB" sz="1700" noProof="0"/>
          </a:p>
        </p:txBody>
      </p:sp>
      <p:sp>
        <p:nvSpPr>
          <p:cNvPr id="9" name="Text 6"/>
          <p:cNvSpPr/>
          <p:nvPr/>
        </p:nvSpPr>
        <p:spPr>
          <a:xfrm>
            <a:off x="640080" y="3520440"/>
            <a:ext cx="2560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GB" sz="1250" b="1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Feb 2024</a:t>
            </a:r>
            <a:endParaRPr lang="en-GB" sz="1250" noProof="0"/>
          </a:p>
        </p:txBody>
      </p:sp>
      <p:sp>
        <p:nvSpPr>
          <p:cNvPr id="10" name="Text 7"/>
          <p:cNvSpPr/>
          <p:nvPr/>
        </p:nvSpPr>
        <p:spPr>
          <a:xfrm>
            <a:off x="640080" y="3776472"/>
            <a:ext cx="2560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GB" sz="1150" noProof="0">
                <a:solidFill>
                  <a:srgbClr val="5C665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Learners</a:t>
            </a:r>
            <a:endParaRPr lang="en-GB" sz="1150" noProof="0"/>
          </a:p>
        </p:txBody>
      </p:sp>
      <p:sp>
        <p:nvSpPr>
          <p:cNvPr id="11" name="Shape 8"/>
          <p:cNvSpPr/>
          <p:nvPr/>
        </p:nvSpPr>
        <p:spPr>
          <a:xfrm>
            <a:off x="5577840" y="2286000"/>
            <a:ext cx="822960" cy="822960"/>
          </a:xfrm>
          <a:prstGeom prst="ellipse">
            <a:avLst/>
          </a:prstGeom>
          <a:solidFill>
            <a:srgbClr val="F2F5EC"/>
          </a:solidFill>
          <a:ln w="31750">
            <a:solidFill>
              <a:srgbClr val="A6CE39"/>
            </a:solidFill>
            <a:prstDash val="solid"/>
          </a:ln>
        </p:spPr>
        <p:txBody>
          <a:bodyPr/>
          <a:lstStyle/>
          <a:p>
            <a:endParaRPr lang="en-GB" noProof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296" y="2505456"/>
            <a:ext cx="384048" cy="384048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709160" y="3200400"/>
            <a:ext cx="2560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GB" sz="170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ALIA</a:t>
            </a:r>
            <a:endParaRPr lang="en-GB" sz="1700" noProof="0"/>
          </a:p>
        </p:txBody>
      </p:sp>
      <p:sp>
        <p:nvSpPr>
          <p:cNvPr id="14" name="Text 10"/>
          <p:cNvSpPr/>
          <p:nvPr/>
        </p:nvSpPr>
        <p:spPr>
          <a:xfrm>
            <a:off x="4709160" y="3520440"/>
            <a:ext cx="2560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GB" sz="1250" b="1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Jul 2024</a:t>
            </a:r>
            <a:endParaRPr lang="en-GB" sz="1250" noProof="0"/>
          </a:p>
        </p:txBody>
      </p:sp>
      <p:sp>
        <p:nvSpPr>
          <p:cNvPr id="15" name="Text 11"/>
          <p:cNvSpPr/>
          <p:nvPr/>
        </p:nvSpPr>
        <p:spPr>
          <a:xfrm>
            <a:off x="4709160" y="3776472"/>
            <a:ext cx="2560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GB" sz="1150" noProof="0">
                <a:solidFill>
                  <a:srgbClr val="5C665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Staff assistant</a:t>
            </a:r>
            <a:endParaRPr lang="en-GB" sz="1150" noProof="0"/>
          </a:p>
        </p:txBody>
      </p:sp>
      <p:sp>
        <p:nvSpPr>
          <p:cNvPr id="16" name="Shape 12"/>
          <p:cNvSpPr/>
          <p:nvPr/>
        </p:nvSpPr>
        <p:spPr>
          <a:xfrm>
            <a:off x="9646920" y="2286000"/>
            <a:ext cx="822960" cy="822960"/>
          </a:xfrm>
          <a:prstGeom prst="ellipse">
            <a:avLst/>
          </a:prstGeom>
          <a:solidFill>
            <a:srgbClr val="F2F5EC"/>
          </a:solidFill>
          <a:ln w="31750">
            <a:solidFill>
              <a:srgbClr val="A6CE39"/>
            </a:solidFill>
            <a:prstDash val="solid"/>
          </a:ln>
        </p:spPr>
        <p:txBody>
          <a:bodyPr/>
          <a:lstStyle/>
          <a:p>
            <a:endParaRPr lang="en-GB" noProof="0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6376" y="2505456"/>
            <a:ext cx="384048" cy="384048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8778240" y="3200400"/>
            <a:ext cx="2560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GB" sz="170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AI Feedback</a:t>
            </a:r>
            <a:endParaRPr lang="en-GB" sz="1700" noProof="0"/>
          </a:p>
        </p:txBody>
      </p:sp>
      <p:sp>
        <p:nvSpPr>
          <p:cNvPr id="19" name="Text 14"/>
          <p:cNvSpPr/>
          <p:nvPr/>
        </p:nvSpPr>
        <p:spPr>
          <a:xfrm>
            <a:off x="8778240" y="3520440"/>
            <a:ext cx="2560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GB" sz="1250" b="1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Oct 2024</a:t>
            </a:r>
            <a:endParaRPr lang="en-GB" sz="1250" noProof="0"/>
          </a:p>
        </p:txBody>
      </p:sp>
      <p:sp>
        <p:nvSpPr>
          <p:cNvPr id="20" name="Text 15"/>
          <p:cNvSpPr/>
          <p:nvPr/>
        </p:nvSpPr>
        <p:spPr>
          <a:xfrm>
            <a:off x="8778240" y="3776472"/>
            <a:ext cx="2560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GB" sz="1150" noProof="0">
                <a:solidFill>
                  <a:srgbClr val="5C665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Staff</a:t>
            </a:r>
            <a:endParaRPr lang="en-GB" sz="1150" noProof="0"/>
          </a:p>
        </p:txBody>
      </p:sp>
      <p:sp>
        <p:nvSpPr>
          <p:cNvPr id="21" name="Text 16"/>
          <p:cNvSpPr/>
          <p:nvPr/>
        </p:nvSpPr>
        <p:spPr>
          <a:xfrm>
            <a:off x="777240" y="4343400"/>
            <a:ext cx="106070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GB" sz="1600" i="1" noProof="0">
                <a:solidFill>
                  <a:srgbClr val="16201B"/>
                </a:solidFill>
                <a:latin typeface="Calibri"/>
                <a:ea typeface="Calibri"/>
                <a:cs typeface="Calibri"/>
              </a:rPr>
              <a:t>Not because the AI model was </a:t>
            </a:r>
            <a:r>
              <a:rPr lang="en-GB" sz="1600" i="1">
                <a:solidFill>
                  <a:srgbClr val="16201B"/>
                </a:solidFill>
                <a:latin typeface="Calibri"/>
                <a:ea typeface="Calibri"/>
                <a:cs typeface="Calibri"/>
              </a:rPr>
              <a:t>powerful </a:t>
            </a:r>
            <a:r>
              <a:rPr lang="en-GB" sz="1600" i="1" noProof="0">
                <a:solidFill>
                  <a:srgbClr val="16201B"/>
                </a:solidFill>
                <a:latin typeface="Calibri"/>
                <a:ea typeface="Calibri"/>
                <a:cs typeface="Calibri"/>
              </a:rPr>
              <a:t>— because each had to survive the same four problems.</a:t>
            </a:r>
            <a:endParaRPr lang="en-GB" sz="1600" noProof="0">
              <a:latin typeface="Calibri"/>
              <a:ea typeface="Calibri"/>
              <a:cs typeface="Calibri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2600280-E5D8-8811-4032-7FB50CCDB212}"/>
              </a:ext>
            </a:extLst>
          </p:cNvPr>
          <p:cNvGrpSpPr/>
          <p:nvPr/>
        </p:nvGrpSpPr>
        <p:grpSpPr>
          <a:xfrm>
            <a:off x="3474720" y="4994055"/>
            <a:ext cx="2542032" cy="1234440"/>
            <a:chOff x="777240" y="4983480"/>
            <a:chExt cx="2542032" cy="1234440"/>
          </a:xfrm>
        </p:grpSpPr>
        <p:sp>
          <p:nvSpPr>
            <p:cNvPr id="22" name="Shape 17"/>
            <p:cNvSpPr/>
            <p:nvPr/>
          </p:nvSpPr>
          <p:spPr>
            <a:xfrm>
              <a:off x="777240" y="4983480"/>
              <a:ext cx="2542032" cy="1234440"/>
            </a:xfrm>
            <a:prstGeom prst="roundRect">
              <a:avLst>
                <a:gd name="adj" fmla="val 5926"/>
              </a:avLst>
            </a:prstGeom>
            <a:solidFill>
              <a:srgbClr val="101513"/>
            </a:solidFill>
            <a:ln/>
            <a:effectLst>
              <a:outerShdw blurRad="88900" dist="38100" dir="5400000" algn="bl" rotWithShape="0">
                <a:srgbClr val="000000">
                  <a:alpha val="18000"/>
                </a:srgbClr>
              </a:outerShdw>
            </a:effectLst>
          </p:spPr>
          <p:txBody>
            <a:bodyPr/>
            <a:lstStyle/>
            <a:p>
              <a:endParaRPr lang="en-GB" noProof="0"/>
            </a:p>
          </p:txBody>
        </p:sp>
        <p:sp>
          <p:nvSpPr>
            <p:cNvPr id="23" name="Text 18"/>
            <p:cNvSpPr/>
            <p:nvPr/>
          </p:nvSpPr>
          <p:spPr>
            <a:xfrm>
              <a:off x="960120" y="5184648"/>
              <a:ext cx="2176272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GB" sz="2700" b="1" noProof="0">
                  <a:solidFill>
                    <a:srgbClr val="A6CE3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83277</a:t>
              </a:r>
              <a:endParaRPr lang="en-GB" sz="2700" noProof="0"/>
            </a:p>
          </p:txBody>
        </p:sp>
        <p:sp>
          <p:nvSpPr>
            <p:cNvPr id="24" name="Text 19"/>
            <p:cNvSpPr/>
            <p:nvPr/>
          </p:nvSpPr>
          <p:spPr>
            <a:xfrm>
              <a:off x="960120" y="5733288"/>
              <a:ext cx="2176272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GB" sz="1200" noProof="0">
                  <a:solidFill>
                    <a:srgbClr val="C9D2C5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ALIA conversations</a:t>
              </a:r>
              <a:endParaRPr lang="en-GB" sz="1200" noProof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C26657-7EEC-BB99-40DD-47ED4E01DF03}"/>
              </a:ext>
            </a:extLst>
          </p:cNvPr>
          <p:cNvGrpSpPr/>
          <p:nvPr/>
        </p:nvGrpSpPr>
        <p:grpSpPr>
          <a:xfrm>
            <a:off x="731520" y="4994055"/>
            <a:ext cx="2542032" cy="1234440"/>
            <a:chOff x="3520440" y="4983480"/>
            <a:chExt cx="2542032" cy="1234440"/>
          </a:xfrm>
        </p:grpSpPr>
        <p:sp>
          <p:nvSpPr>
            <p:cNvPr id="25" name="Shape 20"/>
            <p:cNvSpPr/>
            <p:nvPr/>
          </p:nvSpPr>
          <p:spPr>
            <a:xfrm>
              <a:off x="3520440" y="4983480"/>
              <a:ext cx="2542032" cy="1234440"/>
            </a:xfrm>
            <a:prstGeom prst="roundRect">
              <a:avLst>
                <a:gd name="adj" fmla="val 5926"/>
              </a:avLst>
            </a:prstGeom>
            <a:solidFill>
              <a:srgbClr val="101513"/>
            </a:solidFill>
            <a:ln/>
            <a:effectLst>
              <a:outerShdw blurRad="88900" dist="38100" dir="5400000" algn="bl" rotWithShape="0">
                <a:srgbClr val="000000">
                  <a:alpha val="18000"/>
                </a:srgbClr>
              </a:outerShdw>
            </a:effectLst>
          </p:spPr>
          <p:txBody>
            <a:bodyPr/>
            <a:lstStyle/>
            <a:p>
              <a:endParaRPr lang="en-GB" noProof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62F8010-F3F3-C32F-EBBB-4B59F669C910}"/>
                </a:ext>
              </a:extLst>
            </p:cNvPr>
            <p:cNvGrpSpPr/>
            <p:nvPr/>
          </p:nvGrpSpPr>
          <p:grpSpPr>
            <a:xfrm>
              <a:off x="3703320" y="5184648"/>
              <a:ext cx="2176272" cy="914400"/>
              <a:chOff x="3703320" y="5184648"/>
              <a:chExt cx="2176272" cy="914400"/>
            </a:xfrm>
          </p:grpSpPr>
          <p:sp>
            <p:nvSpPr>
              <p:cNvPr id="26" name="Text 21"/>
              <p:cNvSpPr/>
              <p:nvPr/>
            </p:nvSpPr>
            <p:spPr>
              <a:xfrm>
                <a:off x="3703320" y="5184648"/>
                <a:ext cx="2176272" cy="50292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marL="0" indent="0">
                  <a:buNone/>
                </a:pPr>
                <a:r>
                  <a:rPr lang="en-GB" sz="2700" b="1" noProof="0">
                    <a:solidFill>
                      <a:srgbClr val="A6CE39"/>
                    </a:solidFill>
                    <a:latin typeface="Calibri" pitchFamily="34" charset="0"/>
                    <a:ea typeface="Calibri" pitchFamily="34" charset="-122"/>
                    <a:cs typeface="Calibri" pitchFamily="34" charset="-120"/>
                  </a:rPr>
                  <a:t>39402</a:t>
                </a:r>
                <a:endParaRPr lang="en-GB" sz="2700" noProof="0"/>
              </a:p>
            </p:txBody>
          </p:sp>
          <p:sp>
            <p:nvSpPr>
              <p:cNvPr id="27" name="Text 22"/>
              <p:cNvSpPr/>
              <p:nvPr/>
            </p:nvSpPr>
            <p:spPr>
              <a:xfrm>
                <a:off x="3703320" y="5733288"/>
                <a:ext cx="2176272" cy="36576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marL="0" indent="0">
                  <a:buNone/>
                </a:pPr>
                <a:r>
                  <a:rPr lang="en-GB" sz="1200" noProof="0">
                    <a:solidFill>
                      <a:srgbClr val="C9D2C5"/>
                    </a:solidFill>
                    <a:latin typeface="Calibri" pitchFamily="34" charset="0"/>
                    <a:ea typeface="Calibri" pitchFamily="34" charset="-122"/>
                    <a:cs typeface="Calibri" pitchFamily="34" charset="-120"/>
                  </a:rPr>
                  <a:t>AI Tutor conversations</a:t>
                </a:r>
                <a:endParaRPr lang="en-GB" sz="1200" noProof="0"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50093C2-50DF-4A45-AA0F-755E44427B7B}"/>
              </a:ext>
            </a:extLst>
          </p:cNvPr>
          <p:cNvGrpSpPr/>
          <p:nvPr/>
        </p:nvGrpSpPr>
        <p:grpSpPr>
          <a:xfrm>
            <a:off x="6217920" y="4994055"/>
            <a:ext cx="2542032" cy="1234440"/>
            <a:chOff x="6263640" y="4983480"/>
            <a:chExt cx="2542032" cy="1234440"/>
          </a:xfrm>
        </p:grpSpPr>
        <p:sp>
          <p:nvSpPr>
            <p:cNvPr id="28" name="Shape 23"/>
            <p:cNvSpPr/>
            <p:nvPr/>
          </p:nvSpPr>
          <p:spPr>
            <a:xfrm>
              <a:off x="6263640" y="4983480"/>
              <a:ext cx="2542032" cy="1234440"/>
            </a:xfrm>
            <a:prstGeom prst="roundRect">
              <a:avLst>
                <a:gd name="adj" fmla="val 5926"/>
              </a:avLst>
            </a:prstGeom>
            <a:solidFill>
              <a:srgbClr val="101513"/>
            </a:solidFill>
            <a:ln/>
            <a:effectLst>
              <a:outerShdw blurRad="88900" dist="38100" dir="5400000" algn="bl" rotWithShape="0">
                <a:srgbClr val="000000">
                  <a:alpha val="18000"/>
                </a:srgbClr>
              </a:outerShdw>
            </a:effectLst>
          </p:spPr>
          <p:txBody>
            <a:bodyPr/>
            <a:lstStyle/>
            <a:p>
              <a:endParaRPr lang="en-GB" noProof="0"/>
            </a:p>
          </p:txBody>
        </p:sp>
        <p:sp>
          <p:nvSpPr>
            <p:cNvPr id="29" name="Text 24"/>
            <p:cNvSpPr/>
            <p:nvPr/>
          </p:nvSpPr>
          <p:spPr>
            <a:xfrm>
              <a:off x="6446520" y="5184648"/>
              <a:ext cx="2176272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GB" sz="2700" b="1" noProof="0">
                  <a:solidFill>
                    <a:srgbClr val="A6CE3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15782</a:t>
              </a:r>
              <a:endParaRPr lang="en-GB" sz="2700" noProof="0"/>
            </a:p>
          </p:txBody>
        </p:sp>
        <p:sp>
          <p:nvSpPr>
            <p:cNvPr id="30" name="Text 25"/>
            <p:cNvSpPr/>
            <p:nvPr/>
          </p:nvSpPr>
          <p:spPr>
            <a:xfrm>
              <a:off x="6446520" y="5733288"/>
              <a:ext cx="2176272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GB" sz="1200" noProof="0">
                  <a:solidFill>
                    <a:srgbClr val="C9D2C5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submissions analysed</a:t>
              </a:r>
              <a:endParaRPr lang="en-GB" sz="1200" noProof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907476B-6885-B16A-ED5B-BBA94C62AF3B}"/>
              </a:ext>
            </a:extLst>
          </p:cNvPr>
          <p:cNvGrpSpPr/>
          <p:nvPr/>
        </p:nvGrpSpPr>
        <p:grpSpPr>
          <a:xfrm>
            <a:off x="8961120" y="4994055"/>
            <a:ext cx="2542032" cy="1234440"/>
            <a:chOff x="8961120" y="4994055"/>
            <a:chExt cx="2542032" cy="1234440"/>
          </a:xfrm>
        </p:grpSpPr>
        <p:sp>
          <p:nvSpPr>
            <p:cNvPr id="31" name="Shape 26"/>
            <p:cNvSpPr/>
            <p:nvPr/>
          </p:nvSpPr>
          <p:spPr>
            <a:xfrm>
              <a:off x="8961120" y="4994055"/>
              <a:ext cx="2542032" cy="1234440"/>
            </a:xfrm>
            <a:prstGeom prst="roundRect">
              <a:avLst>
                <a:gd name="adj" fmla="val 5926"/>
              </a:avLst>
            </a:prstGeom>
            <a:solidFill>
              <a:srgbClr val="101513"/>
            </a:solidFill>
            <a:ln/>
            <a:effectLst>
              <a:outerShdw blurRad="88900" dist="38100" dir="5400000" algn="bl" rotWithShape="0">
                <a:srgbClr val="000000">
                  <a:alpha val="18000"/>
                </a:srgbClr>
              </a:outerShdw>
            </a:effectLst>
          </p:spPr>
          <p:txBody>
            <a:bodyPr/>
            <a:lstStyle/>
            <a:p>
              <a:endParaRPr lang="en-GB" noProof="0"/>
            </a:p>
          </p:txBody>
        </p:sp>
        <p:sp>
          <p:nvSpPr>
            <p:cNvPr id="32" name="Text 27"/>
            <p:cNvSpPr/>
            <p:nvPr/>
          </p:nvSpPr>
          <p:spPr>
            <a:xfrm>
              <a:off x="9189720" y="5184648"/>
              <a:ext cx="2176272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GB" sz="2700" b="1" noProof="0">
                  <a:solidFill>
                    <a:srgbClr val="A6CE3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72%</a:t>
              </a:r>
              <a:endParaRPr lang="en-GB" sz="2700" noProof="0"/>
            </a:p>
          </p:txBody>
        </p:sp>
        <p:sp>
          <p:nvSpPr>
            <p:cNvPr id="33" name="Text 28"/>
            <p:cNvSpPr/>
            <p:nvPr/>
          </p:nvSpPr>
          <p:spPr>
            <a:xfrm>
              <a:off x="9189720" y="5733288"/>
              <a:ext cx="2176272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GB" sz="1200" noProof="0">
                  <a:solidFill>
                    <a:srgbClr val="C9D2C5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Teaching staff engagement</a:t>
              </a:r>
              <a:endParaRPr lang="en-GB" sz="1200" noProof="0"/>
            </a:p>
          </p:txBody>
        </p:sp>
      </p:grpSp>
      <p:sp>
        <p:nvSpPr>
          <p:cNvPr id="35" name="Text 30"/>
          <p:cNvSpPr/>
          <p:nvPr/>
        </p:nvSpPr>
        <p:spPr>
          <a:xfrm>
            <a:off x="11277295" y="6400800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GB" sz="1000" noProof="0">
                <a:solidFill>
                  <a:srgbClr val="AEB6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04</a:t>
            </a:r>
            <a:endParaRPr lang="en-GB" sz="1000" noProof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D052F-5005-3AE6-D9CB-89417F02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AD1DB904-7017-C6A5-FC00-5AE1CE6014E5}"/>
              </a:ext>
            </a:extLst>
          </p:cNvPr>
          <p:cNvSpPr/>
          <p:nvPr/>
        </p:nvSpPr>
        <p:spPr>
          <a:xfrm>
            <a:off x="777240" y="548640"/>
            <a:ext cx="713232" cy="713232"/>
          </a:xfrm>
          <a:prstGeom prst="ellipse">
            <a:avLst/>
          </a:prstGeom>
          <a:solidFill>
            <a:srgbClr val="A6CE39"/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A1473BA8-61FB-E080-3A0F-4D4CDB142E7F}"/>
              </a:ext>
            </a:extLst>
          </p:cNvPr>
          <p:cNvSpPr/>
          <p:nvPr/>
        </p:nvSpPr>
        <p:spPr>
          <a:xfrm>
            <a:off x="777240" y="548640"/>
            <a:ext cx="713232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GB" sz="3200" b="1" noProof="0">
                <a:solidFill>
                  <a:srgbClr val="10151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en-GB" sz="3200" noProof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0C6BB7AC-ADCB-4666-4701-61C88E4AC9DF}"/>
              </a:ext>
            </a:extLst>
          </p:cNvPr>
          <p:cNvSpPr/>
          <p:nvPr/>
        </p:nvSpPr>
        <p:spPr>
          <a:xfrm>
            <a:off x="1645920" y="566928"/>
            <a:ext cx="7315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300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AI Tutor – the pilot intent</a:t>
            </a:r>
            <a:endParaRPr lang="en-GB" sz="3000" noProof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19FC021D-FD11-6B41-4A46-6D2B4604133B}"/>
              </a:ext>
            </a:extLst>
          </p:cNvPr>
          <p:cNvSpPr/>
          <p:nvPr/>
        </p:nvSpPr>
        <p:spPr>
          <a:xfrm>
            <a:off x="1664208" y="1060704"/>
            <a:ext cx="7315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300" b="1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Live AI-powered support empowering learners</a:t>
            </a:r>
            <a:endParaRPr lang="en-GB" sz="1300" noProof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66CFA480-C5B2-9505-0829-A241E4AD48D1}"/>
              </a:ext>
            </a:extLst>
          </p:cNvPr>
          <p:cNvSpPr/>
          <p:nvPr/>
        </p:nvSpPr>
        <p:spPr>
          <a:xfrm>
            <a:off x="797560" y="1534653"/>
            <a:ext cx="6537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250" b="1" kern="0" spc="150" noProof="0">
                <a:solidFill>
                  <a:srgbClr val="129A8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SITUATION</a:t>
            </a:r>
            <a:endParaRPr lang="en-GB" sz="1250" noProof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7FB365E7-3030-58C2-4B37-5C03FC2FC169}"/>
              </a:ext>
            </a:extLst>
          </p:cNvPr>
          <p:cNvSpPr/>
          <p:nvPr/>
        </p:nvSpPr>
        <p:spPr>
          <a:xfrm>
            <a:off x="7606538" y="1519423"/>
            <a:ext cx="6537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250" b="1" kern="0" spc="150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GOAL</a:t>
            </a:r>
            <a:endParaRPr lang="en-GB" sz="1250" noProof="0"/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id="{B655CD50-27FA-8F30-8D55-37E89DA0E997}"/>
              </a:ext>
            </a:extLst>
          </p:cNvPr>
          <p:cNvSpPr/>
          <p:nvPr/>
        </p:nvSpPr>
        <p:spPr>
          <a:xfrm>
            <a:off x="11277295" y="6400800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GB" sz="1000" noProof="0">
                <a:solidFill>
                  <a:srgbClr val="AEB6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05</a:t>
            </a:r>
            <a:endParaRPr lang="en-GB" sz="1000" noProof="0"/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F7962E74-C70A-76DE-D377-A0DA85CA28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5871778"/>
              </p:ext>
            </p:extLst>
          </p:nvPr>
        </p:nvGraphicFramePr>
        <p:xfrm>
          <a:off x="71649" y="1524774"/>
          <a:ext cx="6041544" cy="5683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B8B457DE-7D8C-0870-5093-84C38378DA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8446679"/>
              </p:ext>
            </p:extLst>
          </p:nvPr>
        </p:nvGraphicFramePr>
        <p:xfrm>
          <a:off x="4532249" y="2008904"/>
          <a:ext cx="9688946" cy="4617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81189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77240" y="548640"/>
            <a:ext cx="713232" cy="713232"/>
          </a:xfrm>
          <a:prstGeom prst="ellipse">
            <a:avLst/>
          </a:prstGeom>
          <a:solidFill>
            <a:srgbClr val="A6CE39"/>
          </a:solidFill>
          <a:ln/>
        </p:spPr>
        <p:txBody>
          <a:bodyPr/>
          <a:lstStyle/>
          <a:p>
            <a:endParaRPr lang="en-GB" noProof="0"/>
          </a:p>
        </p:txBody>
      </p:sp>
      <p:sp>
        <p:nvSpPr>
          <p:cNvPr id="3" name="Text 1"/>
          <p:cNvSpPr/>
          <p:nvPr/>
        </p:nvSpPr>
        <p:spPr>
          <a:xfrm>
            <a:off x="777240" y="548640"/>
            <a:ext cx="713232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GB" sz="3200" b="1" noProof="0">
                <a:solidFill>
                  <a:srgbClr val="10151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en-GB" sz="3200" noProof="0"/>
          </a:p>
        </p:txBody>
      </p:sp>
      <p:sp>
        <p:nvSpPr>
          <p:cNvPr id="4" name="Text 2"/>
          <p:cNvSpPr/>
          <p:nvPr/>
        </p:nvSpPr>
        <p:spPr>
          <a:xfrm>
            <a:off x="1645920" y="566928"/>
            <a:ext cx="7315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3000" b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Meaningful intent – the threat</a:t>
            </a:r>
            <a:endParaRPr lang="en-GB" sz="3000" noProof="0"/>
          </a:p>
        </p:txBody>
      </p:sp>
      <p:sp>
        <p:nvSpPr>
          <p:cNvPr id="5" name="Text 3"/>
          <p:cNvSpPr/>
          <p:nvPr/>
        </p:nvSpPr>
        <p:spPr>
          <a:xfrm>
            <a:off x="1664208" y="1060704"/>
            <a:ext cx="7315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300" b="1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Where it hit hardest — the AI Tutor</a:t>
            </a:r>
            <a:endParaRPr lang="en-GB" sz="1300" noProof="0"/>
          </a:p>
        </p:txBody>
      </p:sp>
      <p:sp>
        <p:nvSpPr>
          <p:cNvPr id="6" name="Text 4"/>
          <p:cNvSpPr/>
          <p:nvPr/>
        </p:nvSpPr>
        <p:spPr>
          <a:xfrm>
            <a:off x="762000" y="1921937"/>
            <a:ext cx="6537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250" b="1" kern="0" spc="150" noProof="0">
                <a:solidFill>
                  <a:srgbClr val="129A8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THREAT</a:t>
            </a:r>
            <a:endParaRPr lang="en-GB" sz="1250" noProof="0"/>
          </a:p>
        </p:txBody>
      </p:sp>
      <p:sp>
        <p:nvSpPr>
          <p:cNvPr id="7" name="Text 5"/>
          <p:cNvSpPr/>
          <p:nvPr/>
        </p:nvSpPr>
        <p:spPr>
          <a:xfrm>
            <a:off x="777240" y="2704927"/>
            <a:ext cx="5572812" cy="10241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300"/>
              </a:lnSpc>
              <a:buNone/>
            </a:pPr>
            <a:r>
              <a:rPr lang="en-GB" sz="1600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initial AI tutor was overly “helpful”. It would fully explain how to answer questions, it would offer grading, it would offer emotional support. </a:t>
            </a:r>
            <a:r>
              <a:rPr lang="en-GB" sz="1600" i="1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AI as the expert in your pocket!</a:t>
            </a:r>
            <a:br>
              <a:rPr lang="en-GB" sz="1600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</a:br>
            <a:br>
              <a:rPr lang="en-GB" sz="1600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</a:br>
            <a:r>
              <a:rPr lang="en-GB" sz="1600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This created a reputational problem with our most important stakeholders: our teachers.</a:t>
            </a:r>
            <a:endParaRPr lang="en-GB" sz="1600" noProof="0"/>
          </a:p>
        </p:txBody>
      </p:sp>
      <p:sp>
        <p:nvSpPr>
          <p:cNvPr id="8" name="Text 6"/>
          <p:cNvSpPr/>
          <p:nvPr/>
        </p:nvSpPr>
        <p:spPr>
          <a:xfrm>
            <a:off x="777240" y="4376959"/>
            <a:ext cx="6537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GB" sz="1250" b="1" kern="0" spc="150" noProof="0">
                <a:solidFill>
                  <a:srgbClr val="6E8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FIXES</a:t>
            </a:r>
            <a:endParaRPr lang="en-GB" sz="1250" noProof="0"/>
          </a:p>
        </p:txBody>
      </p:sp>
      <p:sp>
        <p:nvSpPr>
          <p:cNvPr id="9" name="Text 7"/>
          <p:cNvSpPr/>
          <p:nvPr/>
        </p:nvSpPr>
        <p:spPr>
          <a:xfrm>
            <a:off x="630024" y="4892040"/>
            <a:ext cx="7014359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GB" sz="1600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Re-engineered for a single clear use case: unblocking independent work with “next step only” metacognitive reasoning.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GB" sz="1600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Canvas-focused access pinned the AI tutor to the teacher-set learner journey.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GB" sz="1600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Increased transparency (Canvas </a:t>
            </a:r>
            <a:r>
              <a:rPr lang="en-GB" sz="1600" noProof="0" err="1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SpeedGrader</a:t>
            </a:r>
            <a:r>
              <a:rPr lang="en-GB" sz="1600" noProof="0">
                <a:solidFill>
                  <a:srgbClr val="1620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links, conversation monitors) built trust.</a:t>
            </a:r>
            <a:endParaRPr lang="en-GB" sz="1600" noProof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A11810-A26A-50B9-31F3-A938CF988EAD}"/>
              </a:ext>
            </a:extLst>
          </p:cNvPr>
          <p:cNvGrpSpPr/>
          <p:nvPr/>
        </p:nvGrpSpPr>
        <p:grpSpPr>
          <a:xfrm>
            <a:off x="7726680" y="1783080"/>
            <a:ext cx="3703320" cy="4297680"/>
            <a:chOff x="7726680" y="1783080"/>
            <a:chExt cx="3703320" cy="4297680"/>
          </a:xfrm>
        </p:grpSpPr>
        <p:sp>
          <p:nvSpPr>
            <p:cNvPr id="10" name="Shape 8"/>
            <p:cNvSpPr/>
            <p:nvPr/>
          </p:nvSpPr>
          <p:spPr>
            <a:xfrm>
              <a:off x="7726680" y="1783080"/>
              <a:ext cx="3703320" cy="4297680"/>
            </a:xfrm>
            <a:prstGeom prst="roundRect">
              <a:avLst>
                <a:gd name="adj" fmla="val 2469"/>
              </a:avLst>
            </a:prstGeom>
            <a:solidFill>
              <a:srgbClr val="101513"/>
            </a:solidFill>
            <a:ln/>
            <a:effectLst>
              <a:outerShdw blurRad="88900" dist="38100" dir="5400000" algn="bl" rotWithShape="0">
                <a:srgbClr val="000000">
                  <a:alpha val="18000"/>
                </a:srgbClr>
              </a:outerShdw>
            </a:effectLst>
          </p:spPr>
          <p:txBody>
            <a:bodyPr/>
            <a:lstStyle/>
            <a:p>
              <a:endParaRPr lang="en-GB" noProof="0"/>
            </a:p>
          </p:txBody>
        </p:sp>
        <p:sp>
          <p:nvSpPr>
            <p:cNvPr id="11" name="Shape 9"/>
            <p:cNvSpPr/>
            <p:nvPr/>
          </p:nvSpPr>
          <p:spPr>
            <a:xfrm>
              <a:off x="8046720" y="2103120"/>
              <a:ext cx="603504" cy="603504"/>
            </a:xfrm>
            <a:prstGeom prst="ellipse">
              <a:avLst/>
            </a:prstGeom>
            <a:solidFill>
              <a:srgbClr val="1C241F"/>
            </a:solidFill>
            <a:ln/>
          </p:spPr>
          <p:txBody>
            <a:bodyPr/>
            <a:lstStyle/>
            <a:p>
              <a:endParaRPr lang="en-GB" noProof="0"/>
            </a:p>
          </p:txBody>
        </p:sp>
        <p:pic>
          <p:nvPicPr>
            <p:cNvPr id="12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02168" y="2258568"/>
              <a:ext cx="292608" cy="292608"/>
            </a:xfrm>
            <a:prstGeom prst="rect">
              <a:avLst/>
            </a:prstGeom>
          </p:spPr>
        </p:pic>
        <p:sp>
          <p:nvSpPr>
            <p:cNvPr id="13" name="Text 10"/>
            <p:cNvSpPr/>
            <p:nvPr/>
          </p:nvSpPr>
          <p:spPr>
            <a:xfrm>
              <a:off x="8778240" y="2249424"/>
              <a:ext cx="2514600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GB" sz="1300" b="1" kern="0" spc="150" noProof="0">
                  <a:solidFill>
                    <a:srgbClr val="A6CE3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THE PROOF</a:t>
              </a:r>
              <a:endParaRPr lang="en-GB" sz="1300" noProof="0"/>
            </a:p>
          </p:txBody>
        </p:sp>
        <p:sp>
          <p:nvSpPr>
            <p:cNvPr id="14" name="Text 11"/>
            <p:cNvSpPr/>
            <p:nvPr/>
          </p:nvSpPr>
          <p:spPr>
            <a:xfrm>
              <a:off x="8046720" y="2880360"/>
              <a:ext cx="3063240" cy="9144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lnSpc>
                  <a:spcPts val="3100"/>
                </a:lnSpc>
                <a:buNone/>
              </a:pPr>
              <a:r>
                <a:rPr lang="en-GB" sz="3000" b="1" noProof="0">
                  <a:solidFill>
                    <a:srgbClr val="A6CE3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The teacher is the determining factor</a:t>
              </a:r>
              <a:endParaRPr lang="en-GB" sz="3000" noProof="0"/>
            </a:p>
          </p:txBody>
        </p:sp>
        <p:sp>
          <p:nvSpPr>
            <p:cNvPr id="15" name="Text 12"/>
            <p:cNvSpPr/>
            <p:nvPr/>
          </p:nvSpPr>
          <p:spPr>
            <a:xfrm>
              <a:off x="8046720" y="3886200"/>
              <a:ext cx="3063240" cy="20116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lnSpc>
                  <a:spcPts val="2000"/>
                </a:lnSpc>
                <a:buNone/>
              </a:pPr>
              <a:r>
                <a:rPr lang="en-GB" sz="1400" noProof="0">
                  <a:solidFill>
                    <a:srgbClr val="D2DAC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Learner take up is almost entirely driven by teacher promotion: the difference in usage rate between most and least engaged classrooms is 30x</a:t>
              </a:r>
              <a:br>
                <a:rPr lang="en-GB" sz="1400" noProof="0">
                  <a:solidFill>
                    <a:srgbClr val="D2DAC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</a:br>
              <a:br>
                <a:rPr lang="en-GB" sz="1400" noProof="0">
                  <a:solidFill>
                    <a:srgbClr val="D2DAC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</a:br>
              <a:r>
                <a:rPr lang="en-GB" sz="1400" noProof="0">
                  <a:solidFill>
                    <a:srgbClr val="D2DAC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Any usage the tool has, it has because teachers value it.</a:t>
              </a:r>
              <a:endParaRPr lang="en-GB" sz="1400" noProof="0"/>
            </a:p>
          </p:txBody>
        </p:sp>
      </p:grpSp>
      <p:sp>
        <p:nvSpPr>
          <p:cNvPr id="16" name="Text 13"/>
          <p:cNvSpPr/>
          <p:nvPr/>
        </p:nvSpPr>
        <p:spPr>
          <a:xfrm>
            <a:off x="11277295" y="6400800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GB" sz="1000" noProof="0">
                <a:solidFill>
                  <a:srgbClr val="AEB6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05</a:t>
            </a:r>
            <a:endParaRPr lang="en-GB" sz="1000" noProof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1917</Words>
  <Application>Microsoft Office PowerPoint</Application>
  <PresentationFormat>Widescreen</PresentationFormat>
  <Paragraphs>258</Paragraphs>
  <Slides>23</Slides>
  <Notes>23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Surviving Contact with Reality</dc:title>
  <dc:subject>PptxGenJS Presentation</dc:subject>
  <dc:creator>Patrick Kelly-Goss</dc:creator>
  <cp:lastModifiedBy>Patrick Kelly-Goss</cp:lastModifiedBy>
  <cp:revision>2</cp:revision>
  <dcterms:created xsi:type="dcterms:W3CDTF">2026-06-18T07:49:44Z</dcterms:created>
  <dcterms:modified xsi:type="dcterms:W3CDTF">2026-06-25T08:44:20Z</dcterms:modified>
</cp:coreProperties>
</file>